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Proxima Nova"/>
      <p:regular r:id="rId48"/>
      <p:bold r:id="rId49"/>
      <p:italic r:id="rId50"/>
      <p:boldItalic r:id="rId51"/>
    </p:embeddedFont>
    <p:embeddedFont>
      <p:font typeface="Roboto Medium"/>
      <p:regular r:id="rId52"/>
      <p:bold r:id="rId53"/>
      <p:italic r:id="rId54"/>
      <p:boldItalic r:id="rId55"/>
    </p:embeddedFont>
    <p:embeddedFont>
      <p:font typeface="Amatic SC"/>
      <p:regular r:id="rId56"/>
      <p:bold r:id="rId57"/>
    </p:embeddedFont>
    <p:embeddedFont>
      <p:font typeface="Bebas Neue"/>
      <p:regular r:id="rId58"/>
    </p:embeddedFont>
    <p:embeddedFont>
      <p:font typeface="Maven Pro"/>
      <p:regular r:id="rId59"/>
      <p:bold r:id="rId60"/>
    </p:embeddedFont>
    <p:embeddedFont>
      <p:font typeface="Space Grotesk"/>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A06001-D38A-4D35-95FE-8AF161001815}">
  <a:tblStyle styleId="{CBA06001-D38A-4D35-95FE-8AF1610018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C4F0664-1DD4-424D-BF65-9AF3290C8696}"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regular.fntdata"/><Relationship Id="rId47" Type="http://schemas.openxmlformats.org/officeDocument/2006/relationships/slide" Target="slides/slide40.xml"/><Relationship Id="rId49" Type="http://schemas.openxmlformats.org/officeDocument/2006/relationships/font" Target="fonts/ProximaNova-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SpaceGrotesk-bold.fntdata"/><Relationship Id="rId61" Type="http://schemas.openxmlformats.org/officeDocument/2006/relationships/font" Target="fonts/SpaceGrotesk-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MavenPro-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Medium-bold.fntdata"/><Relationship Id="rId52" Type="http://schemas.openxmlformats.org/officeDocument/2006/relationships/font" Target="fonts/RobotoMedium-regular.fntdata"/><Relationship Id="rId11" Type="http://schemas.openxmlformats.org/officeDocument/2006/relationships/slide" Target="slides/slide4.xml"/><Relationship Id="rId55" Type="http://schemas.openxmlformats.org/officeDocument/2006/relationships/font" Target="fonts/RobotoMedium-boldItalic.fntdata"/><Relationship Id="rId10" Type="http://schemas.openxmlformats.org/officeDocument/2006/relationships/slide" Target="slides/slide3.xml"/><Relationship Id="rId54" Type="http://schemas.openxmlformats.org/officeDocument/2006/relationships/font" Target="fonts/RobotoMedium-italic.fntdata"/><Relationship Id="rId13" Type="http://schemas.openxmlformats.org/officeDocument/2006/relationships/slide" Target="slides/slide6.xml"/><Relationship Id="rId57" Type="http://schemas.openxmlformats.org/officeDocument/2006/relationships/font" Target="fonts/AmaticSC-bold.fntdata"/><Relationship Id="rId12" Type="http://schemas.openxmlformats.org/officeDocument/2006/relationships/slide" Target="slides/slide5.xml"/><Relationship Id="rId56" Type="http://schemas.openxmlformats.org/officeDocument/2006/relationships/font" Target="fonts/AmaticSC-regular.fntdata"/><Relationship Id="rId15" Type="http://schemas.openxmlformats.org/officeDocument/2006/relationships/slide" Target="slides/slide8.xml"/><Relationship Id="rId59" Type="http://schemas.openxmlformats.org/officeDocument/2006/relationships/font" Target="fonts/MavenPro-regular.fntdata"/><Relationship Id="rId14" Type="http://schemas.openxmlformats.org/officeDocument/2006/relationships/slide" Target="slides/slide7.xml"/><Relationship Id="rId58" Type="http://schemas.openxmlformats.org/officeDocument/2006/relationships/font" Target="fonts/BebasNeue-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9445722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49445722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e3566a12c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e3566a12c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2ce3930b2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2ce3930b2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2ce3930b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2ce3930b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e3566a12c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e3566a12c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2ce3930b2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2ce3930b2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2ce3930b2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2ce3930b2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2ce3930b2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2ce3930b2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e3566a12c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e3566a12c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2ce3930b2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2ce3930b2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7ae41f31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7ae41f31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8f549bc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8f549bc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33af9c8440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33af9c8440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49a6e2be73_0_8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49a6e2be73_0_8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49a6e2be73_0_8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49a6e2be73_0_8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49a6e2be73_0_8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49a6e2be73_0_8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49a6e2be73_0_8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49a6e2be73_0_8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49a6e2be73_0_8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49a6e2be73_0_8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49a6e2be73_0_9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49a6e2be73_0_9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9" name="Shape 3389"/>
        <p:cNvGrpSpPr/>
        <p:nvPr/>
      </p:nvGrpSpPr>
      <p:grpSpPr>
        <a:xfrm>
          <a:off x="0" y="0"/>
          <a:ext cx="0" cy="0"/>
          <a:chOff x="0" y="0"/>
          <a:chExt cx="0" cy="0"/>
        </a:xfrm>
      </p:grpSpPr>
      <p:sp>
        <p:nvSpPr>
          <p:cNvPr id="3390" name="Google Shape;3390;g249a6e2be73_0_1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1" name="Google Shape;3391;g249a6e2be73_0_1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3315420f4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3315420f4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8" name="Shape 3808"/>
        <p:cNvGrpSpPr/>
        <p:nvPr/>
      </p:nvGrpSpPr>
      <p:grpSpPr>
        <a:xfrm>
          <a:off x="0" y="0"/>
          <a:ext cx="0" cy="0"/>
          <a:chOff x="0" y="0"/>
          <a:chExt cx="0" cy="0"/>
        </a:xfrm>
      </p:grpSpPr>
      <p:sp>
        <p:nvSpPr>
          <p:cNvPr id="3809" name="Google Shape;3809;g249a6e2be73_0_1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0" name="Google Shape;3810;g249a6e2be73_0_1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g249a6e2be73_0_1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0" name="Google Shape;3980;g249a6e2be73_0_1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3" name="Shape 4383"/>
        <p:cNvGrpSpPr/>
        <p:nvPr/>
      </p:nvGrpSpPr>
      <p:grpSpPr>
        <a:xfrm>
          <a:off x="0" y="0"/>
          <a:ext cx="0" cy="0"/>
          <a:chOff x="0" y="0"/>
          <a:chExt cx="0" cy="0"/>
        </a:xfrm>
      </p:grpSpPr>
      <p:sp>
        <p:nvSpPr>
          <p:cNvPr id="4384" name="Google Shape;4384;g249a6e2be73_0_1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5" name="Google Shape;4385;g249a6e2be73_0_1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3" name="Shape 4763"/>
        <p:cNvGrpSpPr/>
        <p:nvPr/>
      </p:nvGrpSpPr>
      <p:grpSpPr>
        <a:xfrm>
          <a:off x="0" y="0"/>
          <a:ext cx="0" cy="0"/>
          <a:chOff x="0" y="0"/>
          <a:chExt cx="0" cy="0"/>
        </a:xfrm>
      </p:grpSpPr>
      <p:sp>
        <p:nvSpPr>
          <p:cNvPr id="4764" name="Google Shape;4764;g249a6e2be73_0_1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5" name="Google Shape;4765;g249a6e2be73_0_1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9" name="Shape 5189"/>
        <p:cNvGrpSpPr/>
        <p:nvPr/>
      </p:nvGrpSpPr>
      <p:grpSpPr>
        <a:xfrm>
          <a:off x="0" y="0"/>
          <a:ext cx="0" cy="0"/>
          <a:chOff x="0" y="0"/>
          <a:chExt cx="0" cy="0"/>
        </a:xfrm>
      </p:grpSpPr>
      <p:sp>
        <p:nvSpPr>
          <p:cNvPr id="5190" name="Google Shape;5190;g249a6e2be73_0_13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1" name="Google Shape;5191;g249a6e2be73_0_13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0" name="Shape 5550"/>
        <p:cNvGrpSpPr/>
        <p:nvPr/>
      </p:nvGrpSpPr>
      <p:grpSpPr>
        <a:xfrm>
          <a:off x="0" y="0"/>
          <a:ext cx="0" cy="0"/>
          <a:chOff x="0" y="0"/>
          <a:chExt cx="0" cy="0"/>
        </a:xfrm>
      </p:grpSpPr>
      <p:sp>
        <p:nvSpPr>
          <p:cNvPr id="5551" name="Google Shape;5551;g249a6e2be73_0_13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2" name="Google Shape;5552;g249a6e2be73_0_13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0" name="Shape 6060"/>
        <p:cNvGrpSpPr/>
        <p:nvPr/>
      </p:nvGrpSpPr>
      <p:grpSpPr>
        <a:xfrm>
          <a:off x="0" y="0"/>
          <a:ext cx="0" cy="0"/>
          <a:chOff x="0" y="0"/>
          <a:chExt cx="0" cy="0"/>
        </a:xfrm>
      </p:grpSpPr>
      <p:sp>
        <p:nvSpPr>
          <p:cNvPr id="6061" name="Google Shape;6061;g249a6e2be73_0_13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2" name="Google Shape;6062;g249a6e2be73_0_13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0" name="Shape 6680"/>
        <p:cNvGrpSpPr/>
        <p:nvPr/>
      </p:nvGrpSpPr>
      <p:grpSpPr>
        <a:xfrm>
          <a:off x="0" y="0"/>
          <a:ext cx="0" cy="0"/>
          <a:chOff x="0" y="0"/>
          <a:chExt cx="0" cy="0"/>
        </a:xfrm>
      </p:grpSpPr>
      <p:sp>
        <p:nvSpPr>
          <p:cNvPr id="6681" name="Google Shape;6681;g249a6e2be73_0_14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2" name="Google Shape;6682;g249a6e2be73_0_14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4" name="Shape 7274"/>
        <p:cNvGrpSpPr/>
        <p:nvPr/>
      </p:nvGrpSpPr>
      <p:grpSpPr>
        <a:xfrm>
          <a:off x="0" y="0"/>
          <a:ext cx="0" cy="0"/>
          <a:chOff x="0" y="0"/>
          <a:chExt cx="0" cy="0"/>
        </a:xfrm>
      </p:grpSpPr>
      <p:sp>
        <p:nvSpPr>
          <p:cNvPr id="7275" name="Google Shape;7275;g249a6e2be73_0_15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6" name="Google Shape;7276;g249a6e2be73_0_15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5" name="Shape 7595"/>
        <p:cNvGrpSpPr/>
        <p:nvPr/>
      </p:nvGrpSpPr>
      <p:grpSpPr>
        <a:xfrm>
          <a:off x="0" y="0"/>
          <a:ext cx="0" cy="0"/>
          <a:chOff x="0" y="0"/>
          <a:chExt cx="0" cy="0"/>
        </a:xfrm>
      </p:grpSpPr>
      <p:sp>
        <p:nvSpPr>
          <p:cNvPr id="7596" name="Google Shape;7596;g249a6e2be73_0_15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7" name="Google Shape;7597;g249a6e2be73_0_15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3" name="Shape 7903"/>
        <p:cNvGrpSpPr/>
        <p:nvPr/>
      </p:nvGrpSpPr>
      <p:grpSpPr>
        <a:xfrm>
          <a:off x="0" y="0"/>
          <a:ext cx="0" cy="0"/>
          <a:chOff x="0" y="0"/>
          <a:chExt cx="0" cy="0"/>
        </a:xfrm>
      </p:grpSpPr>
      <p:sp>
        <p:nvSpPr>
          <p:cNvPr id="7904" name="Google Shape;7904;g249a6e2be73_0_17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5" name="Google Shape;7905;g249a6e2be73_0_17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e65845f0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3e65845f0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e65845f0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e65845f0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e65845f0e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3e65845f0e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8265874" y="2379049"/>
            <a:ext cx="1840450" cy="1840450"/>
          </a:xfrm>
          <a:prstGeom prst="rect">
            <a:avLst/>
          </a:prstGeom>
          <a:noFill/>
          <a:ln>
            <a:noFill/>
          </a:ln>
        </p:spPr>
      </p:pic>
      <p:pic>
        <p:nvPicPr>
          <p:cNvPr id="10" name="Google Shape;10;p2"/>
          <p:cNvPicPr preferRelativeResize="0"/>
          <p:nvPr/>
        </p:nvPicPr>
        <p:blipFill>
          <a:blip r:embed="rId3">
            <a:alphaModFix/>
          </a:blip>
          <a:stretch>
            <a:fillRect/>
          </a:stretch>
        </p:blipFill>
        <p:spPr>
          <a:xfrm rot="1037575">
            <a:off x="-1873746" y="812113"/>
            <a:ext cx="2967349" cy="2945926"/>
          </a:xfrm>
          <a:prstGeom prst="rect">
            <a:avLst/>
          </a:prstGeom>
          <a:noFill/>
          <a:ln>
            <a:noFill/>
          </a:ln>
        </p:spPr>
      </p:pic>
      <p:grpSp>
        <p:nvGrpSpPr>
          <p:cNvPr id="11" name="Google Shape;11;p2"/>
          <p:cNvGrpSpPr/>
          <p:nvPr/>
        </p:nvGrpSpPr>
        <p:grpSpPr>
          <a:xfrm>
            <a:off x="-333075" y="-111800"/>
            <a:ext cx="9810000" cy="5336700"/>
            <a:chOff x="-333075" y="-111800"/>
            <a:chExt cx="9810000" cy="5336700"/>
          </a:xfrm>
        </p:grpSpPr>
        <p:cxnSp>
          <p:nvCxnSpPr>
            <p:cNvPr id="12" name="Google Shape;12;p2"/>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13" name="Google Shape;13;p2"/>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14" name="Google Shape;14;p2"/>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15" name="Google Shape;15;p2"/>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16" name="Google Shape;16;p2"/>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 name="Google Shape;20;p2"/>
          <p:cNvPicPr preferRelativeResize="0"/>
          <p:nvPr/>
        </p:nvPicPr>
        <p:blipFill>
          <a:blip r:embed="rId4">
            <a:alphaModFix amt="44000"/>
          </a:blip>
          <a:stretch>
            <a:fillRect/>
          </a:stretch>
        </p:blipFill>
        <p:spPr>
          <a:xfrm>
            <a:off x="-75" y="-15200"/>
            <a:ext cx="9144000" cy="5143500"/>
          </a:xfrm>
          <a:prstGeom prst="rect">
            <a:avLst/>
          </a:prstGeom>
          <a:noFill/>
          <a:ln>
            <a:noFill/>
          </a:ln>
        </p:spPr>
      </p:pic>
      <p:sp>
        <p:nvSpPr>
          <p:cNvPr id="21" name="Google Shape;21;p2"/>
          <p:cNvSpPr txBox="1"/>
          <p:nvPr>
            <p:ph type="ctrTitle"/>
          </p:nvPr>
        </p:nvSpPr>
        <p:spPr>
          <a:xfrm>
            <a:off x="1311375" y="1380575"/>
            <a:ext cx="6521100" cy="18090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2" name="Google Shape;22;p2"/>
          <p:cNvSpPr txBox="1"/>
          <p:nvPr>
            <p:ph idx="1" type="subTitle"/>
          </p:nvPr>
        </p:nvSpPr>
        <p:spPr>
          <a:xfrm>
            <a:off x="2307525" y="3287125"/>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u="sng">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23" name="Google Shape;23;p2"/>
          <p:cNvPicPr preferRelativeResize="0"/>
          <p:nvPr/>
        </p:nvPicPr>
        <p:blipFill>
          <a:blip r:embed="rId2">
            <a:alphaModFix/>
          </a:blip>
          <a:stretch>
            <a:fillRect/>
          </a:stretch>
        </p:blipFill>
        <p:spPr>
          <a:xfrm>
            <a:off x="7079348" y="-1502640"/>
            <a:ext cx="3026975" cy="302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pic>
        <p:nvPicPr>
          <p:cNvPr id="143" name="Google Shape;143;p11"/>
          <p:cNvPicPr preferRelativeResize="0"/>
          <p:nvPr/>
        </p:nvPicPr>
        <p:blipFill>
          <a:blip r:embed="rId2">
            <a:alphaModFix/>
          </a:blip>
          <a:stretch>
            <a:fillRect/>
          </a:stretch>
        </p:blipFill>
        <p:spPr>
          <a:xfrm flipH="1">
            <a:off x="-1933275" y="1327148"/>
            <a:ext cx="3026975" cy="3026975"/>
          </a:xfrm>
          <a:prstGeom prst="rect">
            <a:avLst/>
          </a:prstGeom>
          <a:noFill/>
          <a:ln>
            <a:noFill/>
          </a:ln>
        </p:spPr>
      </p:pic>
      <p:grpSp>
        <p:nvGrpSpPr>
          <p:cNvPr id="144" name="Google Shape;144;p11"/>
          <p:cNvGrpSpPr/>
          <p:nvPr/>
        </p:nvGrpSpPr>
        <p:grpSpPr>
          <a:xfrm>
            <a:off x="-333075" y="-111800"/>
            <a:ext cx="9810000" cy="5336700"/>
            <a:chOff x="-333075" y="-111800"/>
            <a:chExt cx="9810000" cy="5336700"/>
          </a:xfrm>
        </p:grpSpPr>
        <p:cxnSp>
          <p:nvCxnSpPr>
            <p:cNvPr id="145" name="Google Shape;145;p11"/>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146" name="Google Shape;146;p11"/>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147" name="Google Shape;147;p11"/>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148" name="Google Shape;148;p11"/>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149" name="Google Shape;149;p11"/>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 name="Google Shape;153;p11"/>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154" name="Google Shape;154;p11"/>
          <p:cNvPicPr preferRelativeResize="0"/>
          <p:nvPr/>
        </p:nvPicPr>
        <p:blipFill>
          <a:blip r:embed="rId4">
            <a:alphaModFix/>
          </a:blip>
          <a:stretch>
            <a:fillRect/>
          </a:stretch>
        </p:blipFill>
        <p:spPr>
          <a:xfrm flipH="1">
            <a:off x="4898773" y="4248262"/>
            <a:ext cx="3556651" cy="2678275"/>
          </a:xfrm>
          <a:prstGeom prst="rect">
            <a:avLst/>
          </a:prstGeom>
          <a:noFill/>
          <a:ln>
            <a:noFill/>
          </a:ln>
        </p:spPr>
      </p:pic>
      <p:pic>
        <p:nvPicPr>
          <p:cNvPr id="155" name="Google Shape;155;p11"/>
          <p:cNvPicPr preferRelativeResize="0"/>
          <p:nvPr/>
        </p:nvPicPr>
        <p:blipFill>
          <a:blip r:embed="rId5">
            <a:alphaModFix/>
          </a:blip>
          <a:stretch>
            <a:fillRect/>
          </a:stretch>
        </p:blipFill>
        <p:spPr>
          <a:xfrm flipH="1">
            <a:off x="6934165" y="-1087550"/>
            <a:ext cx="2656008" cy="2678275"/>
          </a:xfrm>
          <a:prstGeom prst="rect">
            <a:avLst/>
          </a:prstGeom>
          <a:noFill/>
          <a:ln>
            <a:noFill/>
          </a:ln>
        </p:spPr>
      </p:pic>
      <p:sp>
        <p:nvSpPr>
          <p:cNvPr id="156" name="Google Shape;156;p11"/>
          <p:cNvSpPr txBox="1"/>
          <p:nvPr>
            <p:ph hasCustomPrompt="1" type="title"/>
          </p:nvPr>
        </p:nvSpPr>
        <p:spPr>
          <a:xfrm>
            <a:off x="2402350" y="1801738"/>
            <a:ext cx="4339200" cy="1042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7" name="Google Shape;157;p11"/>
          <p:cNvSpPr txBox="1"/>
          <p:nvPr>
            <p:ph idx="1" type="subTitle"/>
          </p:nvPr>
        </p:nvSpPr>
        <p:spPr>
          <a:xfrm>
            <a:off x="2402350" y="2844663"/>
            <a:ext cx="4339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u="sng">
                <a:solidFill>
                  <a:schemeClr val="dk1"/>
                </a:solidFill>
              </a:defRPr>
            </a:lvl1pPr>
            <a:lvl2pPr lvl="1" rtl="0" algn="ctr">
              <a:lnSpc>
                <a:spcPct val="100000"/>
              </a:lnSpc>
              <a:spcBef>
                <a:spcPts val="0"/>
              </a:spcBef>
              <a:spcAft>
                <a:spcPts val="0"/>
              </a:spcAft>
              <a:buSzPts val="1400"/>
              <a:buNone/>
              <a:defRPr sz="1400" u="sng"/>
            </a:lvl2pPr>
            <a:lvl3pPr lvl="2" rtl="0" algn="ctr">
              <a:lnSpc>
                <a:spcPct val="100000"/>
              </a:lnSpc>
              <a:spcBef>
                <a:spcPts val="1600"/>
              </a:spcBef>
              <a:spcAft>
                <a:spcPts val="0"/>
              </a:spcAft>
              <a:buSzPts val="1400"/>
              <a:buNone/>
              <a:defRPr sz="1400" u="sng"/>
            </a:lvl3pPr>
            <a:lvl4pPr lvl="3" rtl="0" algn="ctr">
              <a:lnSpc>
                <a:spcPct val="100000"/>
              </a:lnSpc>
              <a:spcBef>
                <a:spcPts val="1600"/>
              </a:spcBef>
              <a:spcAft>
                <a:spcPts val="0"/>
              </a:spcAft>
              <a:buSzPts val="1400"/>
              <a:buNone/>
              <a:defRPr sz="1400" u="sng"/>
            </a:lvl4pPr>
            <a:lvl5pPr lvl="4" rtl="0" algn="ctr">
              <a:lnSpc>
                <a:spcPct val="100000"/>
              </a:lnSpc>
              <a:spcBef>
                <a:spcPts val="1600"/>
              </a:spcBef>
              <a:spcAft>
                <a:spcPts val="0"/>
              </a:spcAft>
              <a:buSzPts val="1400"/>
              <a:buNone/>
              <a:defRPr sz="1400" u="sng"/>
            </a:lvl5pPr>
            <a:lvl6pPr lvl="5" rtl="0" algn="ctr">
              <a:lnSpc>
                <a:spcPct val="100000"/>
              </a:lnSpc>
              <a:spcBef>
                <a:spcPts val="1600"/>
              </a:spcBef>
              <a:spcAft>
                <a:spcPts val="0"/>
              </a:spcAft>
              <a:buSzPts val="1400"/>
              <a:buNone/>
              <a:defRPr sz="1400" u="sng"/>
            </a:lvl6pPr>
            <a:lvl7pPr lvl="6" rtl="0" algn="ctr">
              <a:lnSpc>
                <a:spcPct val="100000"/>
              </a:lnSpc>
              <a:spcBef>
                <a:spcPts val="1600"/>
              </a:spcBef>
              <a:spcAft>
                <a:spcPts val="0"/>
              </a:spcAft>
              <a:buSzPts val="1400"/>
              <a:buNone/>
              <a:defRPr sz="1400" u="sng"/>
            </a:lvl7pPr>
            <a:lvl8pPr lvl="7" rtl="0" algn="ctr">
              <a:lnSpc>
                <a:spcPct val="100000"/>
              </a:lnSpc>
              <a:spcBef>
                <a:spcPts val="1600"/>
              </a:spcBef>
              <a:spcAft>
                <a:spcPts val="0"/>
              </a:spcAft>
              <a:buSzPts val="1400"/>
              <a:buNone/>
              <a:defRPr sz="1400" u="sng"/>
            </a:lvl8pPr>
            <a:lvl9pPr lvl="8" rtl="0" algn="ctr">
              <a:lnSpc>
                <a:spcPct val="100000"/>
              </a:lnSpc>
              <a:spcBef>
                <a:spcPts val="1600"/>
              </a:spcBef>
              <a:spcAft>
                <a:spcPts val="1600"/>
              </a:spcAft>
              <a:buSzPts val="1400"/>
              <a:buNone/>
              <a:defRPr sz="1400" u="sng"/>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58" name="Shape 1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_1">
    <p:spTree>
      <p:nvGrpSpPr>
        <p:cNvPr id="159" name="Shape 159"/>
        <p:cNvGrpSpPr/>
        <p:nvPr/>
      </p:nvGrpSpPr>
      <p:grpSpPr>
        <a:xfrm>
          <a:off x="0" y="0"/>
          <a:ext cx="0" cy="0"/>
          <a:chOff x="0" y="0"/>
          <a:chExt cx="0" cy="0"/>
        </a:xfrm>
      </p:grpSpPr>
      <p:grpSp>
        <p:nvGrpSpPr>
          <p:cNvPr id="160" name="Google Shape;160;p13"/>
          <p:cNvGrpSpPr/>
          <p:nvPr/>
        </p:nvGrpSpPr>
        <p:grpSpPr>
          <a:xfrm>
            <a:off x="-333075" y="-111800"/>
            <a:ext cx="9810000" cy="5336700"/>
            <a:chOff x="-333075" y="-111800"/>
            <a:chExt cx="9810000" cy="5336700"/>
          </a:xfrm>
        </p:grpSpPr>
        <p:cxnSp>
          <p:nvCxnSpPr>
            <p:cNvPr id="161" name="Google Shape;161;p13"/>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162" name="Google Shape;162;p13"/>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163" name="Google Shape;163;p13"/>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164" name="Google Shape;164;p13"/>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165" name="Google Shape;165;p13"/>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 name="Google Shape;169;p13"/>
          <p:cNvPicPr preferRelativeResize="0"/>
          <p:nvPr/>
        </p:nvPicPr>
        <p:blipFill>
          <a:blip r:embed="rId2">
            <a:alphaModFix/>
          </a:blip>
          <a:stretch>
            <a:fillRect/>
          </a:stretch>
        </p:blipFill>
        <p:spPr>
          <a:xfrm>
            <a:off x="7578592" y="4038826"/>
            <a:ext cx="2062051" cy="2047146"/>
          </a:xfrm>
          <a:prstGeom prst="rect">
            <a:avLst/>
          </a:prstGeom>
          <a:noFill/>
          <a:ln>
            <a:noFill/>
          </a:ln>
        </p:spPr>
      </p:pic>
      <p:pic>
        <p:nvPicPr>
          <p:cNvPr id="170" name="Google Shape;170;p13"/>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171" name="Google Shape;171;p13"/>
          <p:cNvPicPr preferRelativeResize="0"/>
          <p:nvPr/>
        </p:nvPicPr>
        <p:blipFill>
          <a:blip r:embed="rId4">
            <a:alphaModFix/>
          </a:blip>
          <a:stretch>
            <a:fillRect/>
          </a:stretch>
        </p:blipFill>
        <p:spPr>
          <a:xfrm>
            <a:off x="8053426" y="304050"/>
            <a:ext cx="2445886" cy="3083642"/>
          </a:xfrm>
          <a:prstGeom prst="rect">
            <a:avLst/>
          </a:prstGeom>
          <a:noFill/>
          <a:ln>
            <a:noFill/>
          </a:ln>
        </p:spPr>
      </p:pic>
      <p:pic>
        <p:nvPicPr>
          <p:cNvPr id="172" name="Google Shape;172;p13"/>
          <p:cNvPicPr preferRelativeResize="0"/>
          <p:nvPr/>
        </p:nvPicPr>
        <p:blipFill>
          <a:blip r:embed="rId5">
            <a:alphaModFix/>
          </a:blip>
          <a:stretch>
            <a:fillRect/>
          </a:stretch>
        </p:blipFill>
        <p:spPr>
          <a:xfrm rot="1681163">
            <a:off x="-2057617" y="899650"/>
            <a:ext cx="3961797" cy="3083639"/>
          </a:xfrm>
          <a:prstGeom prst="rect">
            <a:avLst/>
          </a:prstGeom>
          <a:noFill/>
          <a:ln>
            <a:noFill/>
          </a:ln>
        </p:spPr>
      </p:pic>
      <p:sp>
        <p:nvSpPr>
          <p:cNvPr id="173" name="Google Shape;173;p1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13"/>
          <p:cNvSpPr txBox="1"/>
          <p:nvPr>
            <p:ph hasCustomPrompt="1" idx="2" type="title"/>
          </p:nvPr>
        </p:nvSpPr>
        <p:spPr>
          <a:xfrm>
            <a:off x="1000050" y="1397285"/>
            <a:ext cx="906600" cy="640500"/>
          </a:xfrm>
          <a:prstGeom prst="rect">
            <a:avLst/>
          </a:prstGeom>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3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5" name="Google Shape;175;p13"/>
          <p:cNvSpPr txBox="1"/>
          <p:nvPr>
            <p:ph hasCustomPrompt="1" idx="3" type="title"/>
          </p:nvPr>
        </p:nvSpPr>
        <p:spPr>
          <a:xfrm>
            <a:off x="1000050" y="3647161"/>
            <a:ext cx="906600" cy="640500"/>
          </a:xfrm>
          <a:prstGeom prst="rect">
            <a:avLst/>
          </a:prstGeom>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3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6" name="Google Shape;176;p13"/>
          <p:cNvSpPr txBox="1"/>
          <p:nvPr>
            <p:ph hasCustomPrompt="1" idx="4" type="title"/>
          </p:nvPr>
        </p:nvSpPr>
        <p:spPr>
          <a:xfrm>
            <a:off x="999963" y="2522211"/>
            <a:ext cx="906600" cy="640500"/>
          </a:xfrm>
          <a:prstGeom prst="rect">
            <a:avLst/>
          </a:prstGeom>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3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7" name="Google Shape;177;p13"/>
          <p:cNvSpPr txBox="1"/>
          <p:nvPr>
            <p:ph hasCustomPrompt="1" idx="5" type="title"/>
          </p:nvPr>
        </p:nvSpPr>
        <p:spPr>
          <a:xfrm>
            <a:off x="4910268" y="1397301"/>
            <a:ext cx="906600" cy="640500"/>
          </a:xfrm>
          <a:prstGeom prst="rect">
            <a:avLst/>
          </a:prstGeom>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3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8" name="Google Shape;178;p13"/>
          <p:cNvSpPr txBox="1"/>
          <p:nvPr>
            <p:ph idx="1" type="subTitle"/>
          </p:nvPr>
        </p:nvSpPr>
        <p:spPr>
          <a:xfrm>
            <a:off x="1912211" y="1397303"/>
            <a:ext cx="2327100" cy="64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179" name="Google Shape;179;p13"/>
          <p:cNvSpPr txBox="1"/>
          <p:nvPr>
            <p:ph idx="6" type="subTitle"/>
          </p:nvPr>
        </p:nvSpPr>
        <p:spPr>
          <a:xfrm>
            <a:off x="1906573" y="2522211"/>
            <a:ext cx="2327100" cy="64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180" name="Google Shape;180;p13"/>
          <p:cNvSpPr txBox="1"/>
          <p:nvPr>
            <p:ph idx="7" type="subTitle"/>
          </p:nvPr>
        </p:nvSpPr>
        <p:spPr>
          <a:xfrm>
            <a:off x="1912211" y="3647161"/>
            <a:ext cx="2327100" cy="64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181" name="Google Shape;181;p13"/>
          <p:cNvSpPr txBox="1"/>
          <p:nvPr>
            <p:ph idx="8" type="subTitle"/>
          </p:nvPr>
        </p:nvSpPr>
        <p:spPr>
          <a:xfrm>
            <a:off x="5816879" y="1397322"/>
            <a:ext cx="2327100" cy="64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182" name="Google Shape;182;p13"/>
          <p:cNvSpPr txBox="1"/>
          <p:nvPr>
            <p:ph hasCustomPrompt="1" idx="9" type="title"/>
          </p:nvPr>
        </p:nvSpPr>
        <p:spPr>
          <a:xfrm>
            <a:off x="4910275" y="3647163"/>
            <a:ext cx="906600" cy="640500"/>
          </a:xfrm>
          <a:prstGeom prst="rect">
            <a:avLst/>
          </a:prstGeom>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3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3" name="Google Shape;183;p13"/>
          <p:cNvSpPr txBox="1"/>
          <p:nvPr>
            <p:ph hasCustomPrompt="1" idx="13" type="title"/>
          </p:nvPr>
        </p:nvSpPr>
        <p:spPr>
          <a:xfrm>
            <a:off x="4910181" y="2522211"/>
            <a:ext cx="906600" cy="640500"/>
          </a:xfrm>
          <a:prstGeom prst="rect">
            <a:avLst/>
          </a:prstGeom>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3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4" name="Google Shape;184;p13"/>
          <p:cNvSpPr txBox="1"/>
          <p:nvPr>
            <p:ph idx="14" type="subTitle"/>
          </p:nvPr>
        </p:nvSpPr>
        <p:spPr>
          <a:xfrm>
            <a:off x="5816792" y="2522211"/>
            <a:ext cx="2327100" cy="64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185" name="Google Shape;185;p13"/>
          <p:cNvSpPr txBox="1"/>
          <p:nvPr>
            <p:ph idx="15" type="subTitle"/>
          </p:nvPr>
        </p:nvSpPr>
        <p:spPr>
          <a:xfrm>
            <a:off x="5822429" y="3647161"/>
            <a:ext cx="2327100" cy="64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186" name="Shape 186"/>
        <p:cNvGrpSpPr/>
        <p:nvPr/>
      </p:nvGrpSpPr>
      <p:grpSpPr>
        <a:xfrm>
          <a:off x="0" y="0"/>
          <a:ext cx="0" cy="0"/>
          <a:chOff x="0" y="0"/>
          <a:chExt cx="0" cy="0"/>
        </a:xfrm>
      </p:grpSpPr>
      <p:pic>
        <p:nvPicPr>
          <p:cNvPr id="187" name="Google Shape;187;p14"/>
          <p:cNvPicPr preferRelativeResize="0"/>
          <p:nvPr/>
        </p:nvPicPr>
        <p:blipFill>
          <a:blip r:embed="rId2">
            <a:alphaModFix/>
          </a:blip>
          <a:stretch>
            <a:fillRect/>
          </a:stretch>
        </p:blipFill>
        <p:spPr>
          <a:xfrm>
            <a:off x="8155273" y="-6352"/>
            <a:ext cx="3026975" cy="3026975"/>
          </a:xfrm>
          <a:prstGeom prst="rect">
            <a:avLst/>
          </a:prstGeom>
          <a:noFill/>
          <a:ln>
            <a:noFill/>
          </a:ln>
        </p:spPr>
      </p:pic>
      <p:grpSp>
        <p:nvGrpSpPr>
          <p:cNvPr id="188" name="Google Shape;188;p14"/>
          <p:cNvGrpSpPr/>
          <p:nvPr/>
        </p:nvGrpSpPr>
        <p:grpSpPr>
          <a:xfrm>
            <a:off x="-333075" y="-111800"/>
            <a:ext cx="9810000" cy="5336700"/>
            <a:chOff x="-333075" y="-111800"/>
            <a:chExt cx="9810000" cy="5336700"/>
          </a:xfrm>
        </p:grpSpPr>
        <p:cxnSp>
          <p:nvCxnSpPr>
            <p:cNvPr id="189" name="Google Shape;189;p14"/>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190" name="Google Shape;190;p14"/>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191" name="Google Shape;191;p14"/>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192" name="Google Shape;192;p14"/>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193" name="Google Shape;193;p14"/>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7" name="Google Shape;197;p14"/>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198" name="Google Shape;198;p14"/>
          <p:cNvPicPr preferRelativeResize="0"/>
          <p:nvPr/>
        </p:nvPicPr>
        <p:blipFill>
          <a:blip r:embed="rId4">
            <a:alphaModFix/>
          </a:blip>
          <a:stretch>
            <a:fillRect/>
          </a:stretch>
        </p:blipFill>
        <p:spPr>
          <a:xfrm rot="1681163">
            <a:off x="-1905217" y="-1109350"/>
            <a:ext cx="3961797" cy="3083639"/>
          </a:xfrm>
          <a:prstGeom prst="rect">
            <a:avLst/>
          </a:prstGeom>
          <a:noFill/>
          <a:ln>
            <a:noFill/>
          </a:ln>
        </p:spPr>
      </p:pic>
      <p:pic>
        <p:nvPicPr>
          <p:cNvPr id="199" name="Google Shape;199;p14"/>
          <p:cNvPicPr preferRelativeResize="0"/>
          <p:nvPr/>
        </p:nvPicPr>
        <p:blipFill>
          <a:blip r:embed="rId5">
            <a:alphaModFix/>
          </a:blip>
          <a:stretch>
            <a:fillRect/>
          </a:stretch>
        </p:blipFill>
        <p:spPr>
          <a:xfrm flipH="1" rot="-11">
            <a:off x="6705863" y="4076934"/>
            <a:ext cx="2771071" cy="2689886"/>
          </a:xfrm>
          <a:prstGeom prst="rect">
            <a:avLst/>
          </a:prstGeom>
          <a:noFill/>
          <a:ln>
            <a:noFill/>
          </a:ln>
        </p:spPr>
      </p:pic>
      <p:sp>
        <p:nvSpPr>
          <p:cNvPr id="200" name="Google Shape;200;p14"/>
          <p:cNvSpPr txBox="1"/>
          <p:nvPr>
            <p:ph type="title"/>
          </p:nvPr>
        </p:nvSpPr>
        <p:spPr>
          <a:xfrm>
            <a:off x="4203000" y="1196475"/>
            <a:ext cx="4227900" cy="1071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14"/>
          <p:cNvSpPr txBox="1"/>
          <p:nvPr>
            <p:ph idx="1" type="subTitle"/>
          </p:nvPr>
        </p:nvSpPr>
        <p:spPr>
          <a:xfrm>
            <a:off x="4203000" y="2267625"/>
            <a:ext cx="4227900" cy="167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AutoNum type="arabicPeriod"/>
              <a:defRPr>
                <a:solidFill>
                  <a:schemeClr val="dk1"/>
                </a:solidFill>
              </a:defRPr>
            </a:lvl1pPr>
            <a:lvl2pPr lvl="1" rtl="0" algn="ctr">
              <a:lnSpc>
                <a:spcPct val="100000"/>
              </a:lnSpc>
              <a:spcBef>
                <a:spcPts val="0"/>
              </a:spcBef>
              <a:spcAft>
                <a:spcPts val="0"/>
              </a:spcAft>
              <a:buClr>
                <a:schemeClr val="dk1"/>
              </a:buClr>
              <a:buSzPts val="1200"/>
              <a:buAutoNum type="alphaLcPeriod"/>
              <a:defRPr>
                <a:solidFill>
                  <a:schemeClr val="dk1"/>
                </a:solidFill>
              </a:defRPr>
            </a:lvl2pPr>
            <a:lvl3pPr lvl="2" rtl="0" algn="ctr">
              <a:lnSpc>
                <a:spcPct val="100000"/>
              </a:lnSpc>
              <a:spcBef>
                <a:spcPts val="1600"/>
              </a:spcBef>
              <a:spcAft>
                <a:spcPts val="0"/>
              </a:spcAft>
              <a:buClr>
                <a:schemeClr val="dk1"/>
              </a:buClr>
              <a:buSzPts val="1200"/>
              <a:buAutoNum type="romanLcPeriod"/>
              <a:defRPr>
                <a:solidFill>
                  <a:schemeClr val="dk1"/>
                </a:solidFill>
              </a:defRPr>
            </a:lvl3pPr>
            <a:lvl4pPr lvl="3" rtl="0" algn="ctr">
              <a:lnSpc>
                <a:spcPct val="100000"/>
              </a:lnSpc>
              <a:spcBef>
                <a:spcPts val="1600"/>
              </a:spcBef>
              <a:spcAft>
                <a:spcPts val="0"/>
              </a:spcAft>
              <a:buClr>
                <a:schemeClr val="dk1"/>
              </a:buClr>
              <a:buSzPts val="1200"/>
              <a:buAutoNum type="arabicPeriod"/>
              <a:defRPr>
                <a:solidFill>
                  <a:schemeClr val="dk1"/>
                </a:solidFill>
              </a:defRPr>
            </a:lvl4pPr>
            <a:lvl5pPr lvl="4" rtl="0" algn="ctr">
              <a:lnSpc>
                <a:spcPct val="100000"/>
              </a:lnSpc>
              <a:spcBef>
                <a:spcPts val="1600"/>
              </a:spcBef>
              <a:spcAft>
                <a:spcPts val="0"/>
              </a:spcAft>
              <a:buClr>
                <a:schemeClr val="dk1"/>
              </a:buClr>
              <a:buSzPts val="1200"/>
              <a:buAutoNum type="alphaLcPeriod"/>
              <a:defRPr>
                <a:solidFill>
                  <a:schemeClr val="dk1"/>
                </a:solidFill>
              </a:defRPr>
            </a:lvl5pPr>
            <a:lvl6pPr lvl="5" rtl="0" algn="ctr">
              <a:lnSpc>
                <a:spcPct val="100000"/>
              </a:lnSpc>
              <a:spcBef>
                <a:spcPts val="1600"/>
              </a:spcBef>
              <a:spcAft>
                <a:spcPts val="0"/>
              </a:spcAft>
              <a:buClr>
                <a:schemeClr val="dk1"/>
              </a:buClr>
              <a:buSzPts val="1200"/>
              <a:buAutoNum type="romanLcPeriod"/>
              <a:defRPr>
                <a:solidFill>
                  <a:schemeClr val="dk1"/>
                </a:solidFill>
              </a:defRPr>
            </a:lvl6pPr>
            <a:lvl7pPr lvl="6" rtl="0" algn="ctr">
              <a:lnSpc>
                <a:spcPct val="100000"/>
              </a:lnSpc>
              <a:spcBef>
                <a:spcPts val="1600"/>
              </a:spcBef>
              <a:spcAft>
                <a:spcPts val="0"/>
              </a:spcAft>
              <a:buClr>
                <a:schemeClr val="dk1"/>
              </a:buClr>
              <a:buSzPts val="1200"/>
              <a:buAutoNum type="arabicPeriod"/>
              <a:defRPr>
                <a:solidFill>
                  <a:schemeClr val="dk1"/>
                </a:solidFill>
              </a:defRPr>
            </a:lvl7pPr>
            <a:lvl8pPr lvl="7" rtl="0" algn="ctr">
              <a:lnSpc>
                <a:spcPct val="100000"/>
              </a:lnSpc>
              <a:spcBef>
                <a:spcPts val="1600"/>
              </a:spcBef>
              <a:spcAft>
                <a:spcPts val="0"/>
              </a:spcAft>
              <a:buClr>
                <a:schemeClr val="dk1"/>
              </a:buClr>
              <a:buSzPts val="1200"/>
              <a:buAutoNum type="alphaLcPeriod"/>
              <a:defRPr>
                <a:solidFill>
                  <a:schemeClr val="dk1"/>
                </a:solidFill>
              </a:defRPr>
            </a:lvl8pPr>
            <a:lvl9pPr lvl="8" rtl="0" algn="ctr">
              <a:lnSpc>
                <a:spcPct val="100000"/>
              </a:lnSpc>
              <a:spcBef>
                <a:spcPts val="1600"/>
              </a:spcBef>
              <a:spcAft>
                <a:spcPts val="1600"/>
              </a:spcAft>
              <a:buClr>
                <a:schemeClr val="dk1"/>
              </a:buClr>
              <a:buSzPts val="1200"/>
              <a:buAutoNum type="romanLcPeriod"/>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
    <p:spTree>
      <p:nvGrpSpPr>
        <p:cNvPr id="202" name="Shape 202"/>
        <p:cNvGrpSpPr/>
        <p:nvPr/>
      </p:nvGrpSpPr>
      <p:grpSpPr>
        <a:xfrm>
          <a:off x="0" y="0"/>
          <a:ext cx="0" cy="0"/>
          <a:chOff x="0" y="0"/>
          <a:chExt cx="0" cy="0"/>
        </a:xfrm>
      </p:grpSpPr>
      <p:pic>
        <p:nvPicPr>
          <p:cNvPr id="203" name="Google Shape;203;p15"/>
          <p:cNvPicPr preferRelativeResize="0"/>
          <p:nvPr/>
        </p:nvPicPr>
        <p:blipFill>
          <a:blip r:embed="rId2">
            <a:alphaModFix/>
          </a:blip>
          <a:stretch>
            <a:fillRect/>
          </a:stretch>
        </p:blipFill>
        <p:spPr>
          <a:xfrm>
            <a:off x="8155273" y="-6352"/>
            <a:ext cx="3026975" cy="3026975"/>
          </a:xfrm>
          <a:prstGeom prst="rect">
            <a:avLst/>
          </a:prstGeom>
          <a:noFill/>
          <a:ln>
            <a:noFill/>
          </a:ln>
        </p:spPr>
      </p:pic>
      <p:grpSp>
        <p:nvGrpSpPr>
          <p:cNvPr id="204" name="Google Shape;204;p15"/>
          <p:cNvGrpSpPr/>
          <p:nvPr/>
        </p:nvGrpSpPr>
        <p:grpSpPr>
          <a:xfrm>
            <a:off x="-333075" y="-111800"/>
            <a:ext cx="9810000" cy="5336700"/>
            <a:chOff x="-333075" y="-111800"/>
            <a:chExt cx="9810000" cy="5336700"/>
          </a:xfrm>
        </p:grpSpPr>
        <p:cxnSp>
          <p:nvCxnSpPr>
            <p:cNvPr id="205" name="Google Shape;205;p15"/>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206" name="Google Shape;206;p15"/>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207" name="Google Shape;207;p15"/>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208" name="Google Shape;208;p15"/>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209" name="Google Shape;209;p15"/>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3" name="Google Shape;213;p15"/>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214" name="Google Shape;214;p15"/>
          <p:cNvPicPr preferRelativeResize="0"/>
          <p:nvPr/>
        </p:nvPicPr>
        <p:blipFill>
          <a:blip r:embed="rId4">
            <a:alphaModFix/>
          </a:blip>
          <a:stretch>
            <a:fillRect/>
          </a:stretch>
        </p:blipFill>
        <p:spPr>
          <a:xfrm rot="1681163">
            <a:off x="-1981417" y="-1185550"/>
            <a:ext cx="3961797" cy="3083639"/>
          </a:xfrm>
          <a:prstGeom prst="rect">
            <a:avLst/>
          </a:prstGeom>
          <a:noFill/>
          <a:ln>
            <a:noFill/>
          </a:ln>
        </p:spPr>
      </p:pic>
      <p:pic>
        <p:nvPicPr>
          <p:cNvPr id="215" name="Google Shape;215;p15"/>
          <p:cNvPicPr preferRelativeResize="0"/>
          <p:nvPr/>
        </p:nvPicPr>
        <p:blipFill>
          <a:blip r:embed="rId5">
            <a:alphaModFix/>
          </a:blip>
          <a:stretch>
            <a:fillRect/>
          </a:stretch>
        </p:blipFill>
        <p:spPr>
          <a:xfrm flipH="1" rot="-11">
            <a:off x="6705863" y="4076934"/>
            <a:ext cx="2771071" cy="2689886"/>
          </a:xfrm>
          <a:prstGeom prst="rect">
            <a:avLst/>
          </a:prstGeom>
          <a:noFill/>
          <a:ln>
            <a:noFill/>
          </a:ln>
        </p:spPr>
      </p:pic>
      <p:sp>
        <p:nvSpPr>
          <p:cNvPr id="216" name="Google Shape;216;p15"/>
          <p:cNvSpPr txBox="1"/>
          <p:nvPr>
            <p:ph type="title"/>
          </p:nvPr>
        </p:nvSpPr>
        <p:spPr>
          <a:xfrm>
            <a:off x="939925" y="2947675"/>
            <a:ext cx="3315300" cy="108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15"/>
          <p:cNvSpPr txBox="1"/>
          <p:nvPr>
            <p:ph idx="1" type="subTitle"/>
          </p:nvPr>
        </p:nvSpPr>
        <p:spPr>
          <a:xfrm>
            <a:off x="939925" y="3951275"/>
            <a:ext cx="3315300" cy="57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2_1">
    <p:spTree>
      <p:nvGrpSpPr>
        <p:cNvPr id="218" name="Shape 218"/>
        <p:cNvGrpSpPr/>
        <p:nvPr/>
      </p:nvGrpSpPr>
      <p:grpSpPr>
        <a:xfrm>
          <a:off x="0" y="0"/>
          <a:ext cx="0" cy="0"/>
          <a:chOff x="0" y="0"/>
          <a:chExt cx="0" cy="0"/>
        </a:xfrm>
      </p:grpSpPr>
      <p:grpSp>
        <p:nvGrpSpPr>
          <p:cNvPr id="219" name="Google Shape;219;p16"/>
          <p:cNvGrpSpPr/>
          <p:nvPr/>
        </p:nvGrpSpPr>
        <p:grpSpPr>
          <a:xfrm>
            <a:off x="-333075" y="-111800"/>
            <a:ext cx="9810000" cy="5336700"/>
            <a:chOff x="-333075" y="-111800"/>
            <a:chExt cx="9810000" cy="5336700"/>
          </a:xfrm>
        </p:grpSpPr>
        <p:cxnSp>
          <p:nvCxnSpPr>
            <p:cNvPr id="220" name="Google Shape;220;p16"/>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221" name="Google Shape;221;p16"/>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222" name="Google Shape;222;p16"/>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223" name="Google Shape;223;p16"/>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224" name="Google Shape;224;p16"/>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8" name="Google Shape;228;p16"/>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229" name="Google Shape;229;p16"/>
          <p:cNvPicPr preferRelativeResize="0"/>
          <p:nvPr/>
        </p:nvPicPr>
        <p:blipFill>
          <a:blip r:embed="rId3">
            <a:alphaModFix/>
          </a:blip>
          <a:stretch>
            <a:fillRect/>
          </a:stretch>
        </p:blipFill>
        <p:spPr>
          <a:xfrm rot="1681163">
            <a:off x="7903908" y="2832150"/>
            <a:ext cx="3961797" cy="3083639"/>
          </a:xfrm>
          <a:prstGeom prst="rect">
            <a:avLst/>
          </a:prstGeom>
          <a:noFill/>
          <a:ln>
            <a:noFill/>
          </a:ln>
        </p:spPr>
      </p:pic>
      <p:pic>
        <p:nvPicPr>
          <p:cNvPr id="230" name="Google Shape;230;p16"/>
          <p:cNvPicPr preferRelativeResize="0"/>
          <p:nvPr/>
        </p:nvPicPr>
        <p:blipFill>
          <a:blip r:embed="rId4">
            <a:alphaModFix/>
          </a:blip>
          <a:stretch>
            <a:fillRect/>
          </a:stretch>
        </p:blipFill>
        <p:spPr>
          <a:xfrm rot="261465">
            <a:off x="-1139312" y="1541410"/>
            <a:ext cx="2887222" cy="2815725"/>
          </a:xfrm>
          <a:prstGeom prst="rect">
            <a:avLst/>
          </a:prstGeom>
          <a:noFill/>
          <a:ln>
            <a:noFill/>
          </a:ln>
        </p:spPr>
      </p:pic>
      <p:pic>
        <p:nvPicPr>
          <p:cNvPr id="231" name="Google Shape;231;p16"/>
          <p:cNvPicPr preferRelativeResize="0"/>
          <p:nvPr/>
        </p:nvPicPr>
        <p:blipFill>
          <a:blip r:embed="rId5">
            <a:alphaModFix/>
          </a:blip>
          <a:stretch>
            <a:fillRect/>
          </a:stretch>
        </p:blipFill>
        <p:spPr>
          <a:xfrm>
            <a:off x="1125823" y="-2169390"/>
            <a:ext cx="3026975" cy="3026975"/>
          </a:xfrm>
          <a:prstGeom prst="rect">
            <a:avLst/>
          </a:prstGeom>
          <a:noFill/>
          <a:ln>
            <a:noFill/>
          </a:ln>
        </p:spPr>
      </p:pic>
      <p:pic>
        <p:nvPicPr>
          <p:cNvPr id="232" name="Google Shape;232;p16"/>
          <p:cNvPicPr preferRelativeResize="0"/>
          <p:nvPr/>
        </p:nvPicPr>
        <p:blipFill>
          <a:blip r:embed="rId6">
            <a:alphaModFix/>
          </a:blip>
          <a:stretch>
            <a:fillRect/>
          </a:stretch>
        </p:blipFill>
        <p:spPr>
          <a:xfrm flipH="1" rot="-11">
            <a:off x="846438" y="4400784"/>
            <a:ext cx="2771071" cy="2689886"/>
          </a:xfrm>
          <a:prstGeom prst="rect">
            <a:avLst/>
          </a:prstGeom>
          <a:noFill/>
          <a:ln>
            <a:noFill/>
          </a:ln>
        </p:spPr>
      </p:pic>
      <p:sp>
        <p:nvSpPr>
          <p:cNvPr id="233" name="Google Shape;233;p16"/>
          <p:cNvSpPr txBox="1"/>
          <p:nvPr>
            <p:ph idx="1" type="body"/>
          </p:nvPr>
        </p:nvSpPr>
        <p:spPr>
          <a:xfrm>
            <a:off x="713200" y="2071200"/>
            <a:ext cx="4416600" cy="2179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34" name="Google Shape;234;p16"/>
          <p:cNvSpPr txBox="1"/>
          <p:nvPr>
            <p:ph type="title"/>
          </p:nvPr>
        </p:nvSpPr>
        <p:spPr>
          <a:xfrm>
            <a:off x="713200" y="892500"/>
            <a:ext cx="4416600" cy="1115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16"/>
          <p:cNvSpPr/>
          <p:nvPr>
            <p:ph idx="2" type="pic"/>
          </p:nvPr>
        </p:nvSpPr>
        <p:spPr>
          <a:xfrm>
            <a:off x="5435600" y="1010400"/>
            <a:ext cx="2995200" cy="3122700"/>
          </a:xfrm>
          <a:prstGeom prst="rect">
            <a:avLst/>
          </a:prstGeom>
          <a:noFill/>
          <a:ln cap="flat" cmpd="sng" w="19050">
            <a:solidFill>
              <a:schemeClr val="accent1"/>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2_1_1">
    <p:spTree>
      <p:nvGrpSpPr>
        <p:cNvPr id="236" name="Shape 236"/>
        <p:cNvGrpSpPr/>
        <p:nvPr/>
      </p:nvGrpSpPr>
      <p:grpSpPr>
        <a:xfrm>
          <a:off x="0" y="0"/>
          <a:ext cx="0" cy="0"/>
          <a:chOff x="0" y="0"/>
          <a:chExt cx="0" cy="0"/>
        </a:xfrm>
      </p:grpSpPr>
      <p:grpSp>
        <p:nvGrpSpPr>
          <p:cNvPr id="237" name="Google Shape;237;p17"/>
          <p:cNvGrpSpPr/>
          <p:nvPr/>
        </p:nvGrpSpPr>
        <p:grpSpPr>
          <a:xfrm>
            <a:off x="-333075" y="-111800"/>
            <a:ext cx="9810000" cy="5336700"/>
            <a:chOff x="-333075" y="-111800"/>
            <a:chExt cx="9810000" cy="5336700"/>
          </a:xfrm>
        </p:grpSpPr>
        <p:cxnSp>
          <p:nvCxnSpPr>
            <p:cNvPr id="238" name="Google Shape;238;p17"/>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239" name="Google Shape;239;p17"/>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240" name="Google Shape;240;p17"/>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241" name="Google Shape;241;p17"/>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242" name="Google Shape;242;p17"/>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 name="Google Shape;246;p17"/>
          <p:cNvPicPr preferRelativeResize="0"/>
          <p:nvPr/>
        </p:nvPicPr>
        <p:blipFill>
          <a:blip r:embed="rId2">
            <a:alphaModFix/>
          </a:blip>
          <a:stretch>
            <a:fillRect/>
          </a:stretch>
        </p:blipFill>
        <p:spPr>
          <a:xfrm>
            <a:off x="7578592" y="4038826"/>
            <a:ext cx="2062051" cy="2047146"/>
          </a:xfrm>
          <a:prstGeom prst="rect">
            <a:avLst/>
          </a:prstGeom>
          <a:noFill/>
          <a:ln>
            <a:noFill/>
          </a:ln>
        </p:spPr>
      </p:pic>
      <p:pic>
        <p:nvPicPr>
          <p:cNvPr id="247" name="Google Shape;247;p17"/>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248" name="Google Shape;248;p17"/>
          <p:cNvPicPr preferRelativeResize="0"/>
          <p:nvPr/>
        </p:nvPicPr>
        <p:blipFill>
          <a:blip r:embed="rId4">
            <a:alphaModFix/>
          </a:blip>
          <a:stretch>
            <a:fillRect/>
          </a:stretch>
        </p:blipFill>
        <p:spPr>
          <a:xfrm>
            <a:off x="7748626" y="304050"/>
            <a:ext cx="2445886" cy="3083642"/>
          </a:xfrm>
          <a:prstGeom prst="rect">
            <a:avLst/>
          </a:prstGeom>
          <a:noFill/>
          <a:ln>
            <a:noFill/>
          </a:ln>
        </p:spPr>
      </p:pic>
      <p:pic>
        <p:nvPicPr>
          <p:cNvPr id="249" name="Google Shape;249;p17"/>
          <p:cNvPicPr preferRelativeResize="0"/>
          <p:nvPr/>
        </p:nvPicPr>
        <p:blipFill>
          <a:blip r:embed="rId5">
            <a:alphaModFix/>
          </a:blip>
          <a:stretch>
            <a:fillRect/>
          </a:stretch>
        </p:blipFill>
        <p:spPr>
          <a:xfrm rot="1681163">
            <a:off x="-2133817" y="899650"/>
            <a:ext cx="3961797" cy="3083639"/>
          </a:xfrm>
          <a:prstGeom prst="rect">
            <a:avLst/>
          </a:prstGeom>
          <a:noFill/>
          <a:ln>
            <a:noFill/>
          </a:ln>
        </p:spPr>
      </p:pic>
      <p:sp>
        <p:nvSpPr>
          <p:cNvPr id="250" name="Google Shape;250;p17"/>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17"/>
          <p:cNvSpPr txBox="1"/>
          <p:nvPr>
            <p:ph idx="1" type="body"/>
          </p:nvPr>
        </p:nvSpPr>
        <p:spPr>
          <a:xfrm>
            <a:off x="713100" y="1224575"/>
            <a:ext cx="3858900" cy="337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Char char="●"/>
              <a:defRPr>
                <a:solidFill>
                  <a:schemeClr val="dk1"/>
                </a:solidFill>
              </a:defRPr>
            </a:lvl1pPr>
            <a:lvl2pPr indent="-304800" lvl="1" marL="914400" rtl="0">
              <a:lnSpc>
                <a:spcPct val="115000"/>
              </a:lnSpc>
              <a:spcBef>
                <a:spcPts val="0"/>
              </a:spcBef>
              <a:spcAft>
                <a:spcPts val="0"/>
              </a:spcAft>
              <a:buClr>
                <a:schemeClr val="dk1"/>
              </a:buClr>
              <a:buSzPts val="1200"/>
              <a:buChar char="○"/>
              <a:defRPr>
                <a:solidFill>
                  <a:schemeClr val="dk1"/>
                </a:solidFill>
              </a:defRPr>
            </a:lvl2pPr>
            <a:lvl3pPr indent="-304800" lvl="2" marL="1371600" rtl="0">
              <a:lnSpc>
                <a:spcPct val="115000"/>
              </a:lnSpc>
              <a:spcBef>
                <a:spcPts val="1600"/>
              </a:spcBef>
              <a:spcAft>
                <a:spcPts val="0"/>
              </a:spcAft>
              <a:buClr>
                <a:schemeClr val="dk1"/>
              </a:buClr>
              <a:buSzPts val="1200"/>
              <a:buChar char="■"/>
              <a:defRPr>
                <a:solidFill>
                  <a:schemeClr val="dk1"/>
                </a:solidFill>
              </a:defRPr>
            </a:lvl3pPr>
            <a:lvl4pPr indent="-304800" lvl="3" marL="1828800" rtl="0">
              <a:lnSpc>
                <a:spcPct val="115000"/>
              </a:lnSpc>
              <a:spcBef>
                <a:spcPts val="1600"/>
              </a:spcBef>
              <a:spcAft>
                <a:spcPts val="0"/>
              </a:spcAft>
              <a:buClr>
                <a:schemeClr val="dk1"/>
              </a:buClr>
              <a:buSzPts val="1200"/>
              <a:buChar char="●"/>
              <a:defRPr>
                <a:solidFill>
                  <a:schemeClr val="dk1"/>
                </a:solidFill>
              </a:defRPr>
            </a:lvl4pPr>
            <a:lvl5pPr indent="-304800" lvl="4" marL="2286000" rtl="0">
              <a:lnSpc>
                <a:spcPct val="115000"/>
              </a:lnSpc>
              <a:spcBef>
                <a:spcPts val="1600"/>
              </a:spcBef>
              <a:spcAft>
                <a:spcPts val="0"/>
              </a:spcAft>
              <a:buClr>
                <a:schemeClr val="dk1"/>
              </a:buClr>
              <a:buSzPts val="1200"/>
              <a:buChar char="○"/>
              <a:defRPr>
                <a:solidFill>
                  <a:schemeClr val="dk1"/>
                </a:solidFill>
              </a:defRPr>
            </a:lvl5pPr>
            <a:lvl6pPr indent="-304800" lvl="5" marL="2743200" rtl="0">
              <a:lnSpc>
                <a:spcPct val="115000"/>
              </a:lnSpc>
              <a:spcBef>
                <a:spcPts val="1600"/>
              </a:spcBef>
              <a:spcAft>
                <a:spcPts val="0"/>
              </a:spcAft>
              <a:buClr>
                <a:schemeClr val="dk1"/>
              </a:buClr>
              <a:buSzPts val="1200"/>
              <a:buChar char="■"/>
              <a:defRPr>
                <a:solidFill>
                  <a:schemeClr val="dk1"/>
                </a:solidFill>
              </a:defRPr>
            </a:lvl6pPr>
            <a:lvl7pPr indent="-304800" lvl="6" marL="3200400" rtl="0">
              <a:lnSpc>
                <a:spcPct val="115000"/>
              </a:lnSpc>
              <a:spcBef>
                <a:spcPts val="1600"/>
              </a:spcBef>
              <a:spcAft>
                <a:spcPts val="0"/>
              </a:spcAft>
              <a:buClr>
                <a:schemeClr val="dk1"/>
              </a:buClr>
              <a:buSzPts val="1200"/>
              <a:buChar char="●"/>
              <a:defRPr>
                <a:solidFill>
                  <a:schemeClr val="dk1"/>
                </a:solidFill>
              </a:defRPr>
            </a:lvl7pPr>
            <a:lvl8pPr indent="-304800" lvl="7" marL="3657600" rtl="0">
              <a:lnSpc>
                <a:spcPct val="115000"/>
              </a:lnSpc>
              <a:spcBef>
                <a:spcPts val="1600"/>
              </a:spcBef>
              <a:spcAft>
                <a:spcPts val="0"/>
              </a:spcAft>
              <a:buClr>
                <a:schemeClr val="dk1"/>
              </a:buClr>
              <a:buSzPts val="1200"/>
              <a:buChar char="○"/>
              <a:defRPr>
                <a:solidFill>
                  <a:schemeClr val="dk1"/>
                </a:solidFill>
              </a:defRPr>
            </a:lvl8pPr>
            <a:lvl9pPr indent="-304800" lvl="8" marL="4114800" rtl="0">
              <a:lnSpc>
                <a:spcPct val="115000"/>
              </a:lnSpc>
              <a:spcBef>
                <a:spcPts val="1600"/>
              </a:spcBef>
              <a:spcAft>
                <a:spcPts val="1600"/>
              </a:spcAft>
              <a:buClr>
                <a:schemeClr val="dk1"/>
              </a:buClr>
              <a:buSzPts val="1200"/>
              <a:buChar char="■"/>
              <a:defRPr>
                <a:solidFill>
                  <a:schemeClr val="dk1"/>
                </a:solidFill>
              </a:defRPr>
            </a:lvl9pPr>
          </a:lstStyle>
          <a:p/>
        </p:txBody>
      </p:sp>
      <p:sp>
        <p:nvSpPr>
          <p:cNvPr id="252" name="Google Shape;252;p17"/>
          <p:cNvSpPr txBox="1"/>
          <p:nvPr>
            <p:ph idx="2" type="body"/>
          </p:nvPr>
        </p:nvSpPr>
        <p:spPr>
          <a:xfrm>
            <a:off x="4572000" y="1224575"/>
            <a:ext cx="3858900" cy="337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Char char="●"/>
              <a:defRPr>
                <a:solidFill>
                  <a:schemeClr val="dk1"/>
                </a:solidFill>
              </a:defRPr>
            </a:lvl1pPr>
            <a:lvl2pPr indent="-304800" lvl="1" marL="914400" rtl="0">
              <a:lnSpc>
                <a:spcPct val="115000"/>
              </a:lnSpc>
              <a:spcBef>
                <a:spcPts val="0"/>
              </a:spcBef>
              <a:spcAft>
                <a:spcPts val="0"/>
              </a:spcAft>
              <a:buClr>
                <a:schemeClr val="dk1"/>
              </a:buClr>
              <a:buSzPts val="1200"/>
              <a:buChar char="○"/>
              <a:defRPr>
                <a:solidFill>
                  <a:schemeClr val="dk1"/>
                </a:solidFill>
              </a:defRPr>
            </a:lvl2pPr>
            <a:lvl3pPr indent="-304800" lvl="2" marL="1371600" rtl="0">
              <a:lnSpc>
                <a:spcPct val="115000"/>
              </a:lnSpc>
              <a:spcBef>
                <a:spcPts val="1600"/>
              </a:spcBef>
              <a:spcAft>
                <a:spcPts val="0"/>
              </a:spcAft>
              <a:buClr>
                <a:schemeClr val="dk1"/>
              </a:buClr>
              <a:buSzPts val="1200"/>
              <a:buChar char="■"/>
              <a:defRPr>
                <a:solidFill>
                  <a:schemeClr val="dk1"/>
                </a:solidFill>
              </a:defRPr>
            </a:lvl3pPr>
            <a:lvl4pPr indent="-304800" lvl="3" marL="1828800" rtl="0">
              <a:lnSpc>
                <a:spcPct val="115000"/>
              </a:lnSpc>
              <a:spcBef>
                <a:spcPts val="1600"/>
              </a:spcBef>
              <a:spcAft>
                <a:spcPts val="0"/>
              </a:spcAft>
              <a:buClr>
                <a:schemeClr val="dk1"/>
              </a:buClr>
              <a:buSzPts val="1200"/>
              <a:buChar char="●"/>
              <a:defRPr>
                <a:solidFill>
                  <a:schemeClr val="dk1"/>
                </a:solidFill>
              </a:defRPr>
            </a:lvl4pPr>
            <a:lvl5pPr indent="-304800" lvl="4" marL="2286000" rtl="0">
              <a:lnSpc>
                <a:spcPct val="115000"/>
              </a:lnSpc>
              <a:spcBef>
                <a:spcPts val="1600"/>
              </a:spcBef>
              <a:spcAft>
                <a:spcPts val="0"/>
              </a:spcAft>
              <a:buClr>
                <a:schemeClr val="dk1"/>
              </a:buClr>
              <a:buSzPts val="1200"/>
              <a:buChar char="○"/>
              <a:defRPr>
                <a:solidFill>
                  <a:schemeClr val="dk1"/>
                </a:solidFill>
              </a:defRPr>
            </a:lvl5pPr>
            <a:lvl6pPr indent="-304800" lvl="5" marL="2743200" rtl="0">
              <a:lnSpc>
                <a:spcPct val="115000"/>
              </a:lnSpc>
              <a:spcBef>
                <a:spcPts val="1600"/>
              </a:spcBef>
              <a:spcAft>
                <a:spcPts val="0"/>
              </a:spcAft>
              <a:buClr>
                <a:schemeClr val="dk1"/>
              </a:buClr>
              <a:buSzPts val="1200"/>
              <a:buChar char="■"/>
              <a:defRPr>
                <a:solidFill>
                  <a:schemeClr val="dk1"/>
                </a:solidFill>
              </a:defRPr>
            </a:lvl6pPr>
            <a:lvl7pPr indent="-304800" lvl="6" marL="3200400" rtl="0">
              <a:lnSpc>
                <a:spcPct val="115000"/>
              </a:lnSpc>
              <a:spcBef>
                <a:spcPts val="1600"/>
              </a:spcBef>
              <a:spcAft>
                <a:spcPts val="0"/>
              </a:spcAft>
              <a:buClr>
                <a:schemeClr val="dk1"/>
              </a:buClr>
              <a:buSzPts val="1200"/>
              <a:buChar char="●"/>
              <a:defRPr>
                <a:solidFill>
                  <a:schemeClr val="dk1"/>
                </a:solidFill>
              </a:defRPr>
            </a:lvl7pPr>
            <a:lvl8pPr indent="-304800" lvl="7" marL="3657600" rtl="0">
              <a:lnSpc>
                <a:spcPct val="115000"/>
              </a:lnSpc>
              <a:spcBef>
                <a:spcPts val="1600"/>
              </a:spcBef>
              <a:spcAft>
                <a:spcPts val="0"/>
              </a:spcAft>
              <a:buClr>
                <a:schemeClr val="dk1"/>
              </a:buClr>
              <a:buSzPts val="1200"/>
              <a:buChar char="○"/>
              <a:defRPr>
                <a:solidFill>
                  <a:schemeClr val="dk1"/>
                </a:solidFill>
              </a:defRPr>
            </a:lvl8pPr>
            <a:lvl9pPr indent="-304800" lvl="8" marL="4114800" rtl="0">
              <a:lnSpc>
                <a:spcPct val="115000"/>
              </a:lnSpc>
              <a:spcBef>
                <a:spcPts val="1600"/>
              </a:spcBef>
              <a:spcAft>
                <a:spcPts val="1600"/>
              </a:spcAft>
              <a:buClr>
                <a:schemeClr val="dk1"/>
              </a:buClr>
              <a:buSzPts val="1200"/>
              <a:buChar char="■"/>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3">
    <p:spTree>
      <p:nvGrpSpPr>
        <p:cNvPr id="253" name="Shape 253"/>
        <p:cNvGrpSpPr/>
        <p:nvPr/>
      </p:nvGrpSpPr>
      <p:grpSpPr>
        <a:xfrm>
          <a:off x="0" y="0"/>
          <a:ext cx="0" cy="0"/>
          <a:chOff x="0" y="0"/>
          <a:chExt cx="0" cy="0"/>
        </a:xfrm>
      </p:grpSpPr>
      <p:grpSp>
        <p:nvGrpSpPr>
          <p:cNvPr id="254" name="Google Shape;254;p18"/>
          <p:cNvGrpSpPr/>
          <p:nvPr/>
        </p:nvGrpSpPr>
        <p:grpSpPr>
          <a:xfrm>
            <a:off x="-333075" y="-111800"/>
            <a:ext cx="9810000" cy="5336700"/>
            <a:chOff x="-333075" y="-111800"/>
            <a:chExt cx="9810000" cy="5336700"/>
          </a:xfrm>
        </p:grpSpPr>
        <p:cxnSp>
          <p:nvCxnSpPr>
            <p:cNvPr id="255" name="Google Shape;255;p18"/>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256" name="Google Shape;256;p18"/>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257" name="Google Shape;257;p18"/>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258" name="Google Shape;258;p18"/>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259" name="Google Shape;259;p18"/>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3" name="Google Shape;263;p18"/>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264" name="Google Shape;264;p18"/>
          <p:cNvPicPr preferRelativeResize="0"/>
          <p:nvPr/>
        </p:nvPicPr>
        <p:blipFill>
          <a:blip r:embed="rId3">
            <a:alphaModFix/>
          </a:blip>
          <a:stretch>
            <a:fillRect/>
          </a:stretch>
        </p:blipFill>
        <p:spPr>
          <a:xfrm rot="1681163">
            <a:off x="7816008" y="2719050"/>
            <a:ext cx="3961797" cy="3083639"/>
          </a:xfrm>
          <a:prstGeom prst="rect">
            <a:avLst/>
          </a:prstGeom>
          <a:noFill/>
          <a:ln>
            <a:noFill/>
          </a:ln>
        </p:spPr>
      </p:pic>
      <p:pic>
        <p:nvPicPr>
          <p:cNvPr id="265" name="Google Shape;265;p18"/>
          <p:cNvPicPr preferRelativeResize="0"/>
          <p:nvPr/>
        </p:nvPicPr>
        <p:blipFill>
          <a:blip r:embed="rId4">
            <a:alphaModFix/>
          </a:blip>
          <a:stretch>
            <a:fillRect/>
          </a:stretch>
        </p:blipFill>
        <p:spPr>
          <a:xfrm rot="261465">
            <a:off x="-1169612" y="1978460"/>
            <a:ext cx="2887222" cy="2815725"/>
          </a:xfrm>
          <a:prstGeom prst="rect">
            <a:avLst/>
          </a:prstGeom>
          <a:noFill/>
          <a:ln>
            <a:noFill/>
          </a:ln>
        </p:spPr>
      </p:pic>
      <p:pic>
        <p:nvPicPr>
          <p:cNvPr id="266" name="Google Shape;266;p18"/>
          <p:cNvPicPr preferRelativeResize="0"/>
          <p:nvPr/>
        </p:nvPicPr>
        <p:blipFill>
          <a:blip r:embed="rId5">
            <a:alphaModFix/>
          </a:blip>
          <a:stretch>
            <a:fillRect/>
          </a:stretch>
        </p:blipFill>
        <p:spPr>
          <a:xfrm>
            <a:off x="1125823" y="-2169390"/>
            <a:ext cx="3026975" cy="3026975"/>
          </a:xfrm>
          <a:prstGeom prst="rect">
            <a:avLst/>
          </a:prstGeom>
          <a:noFill/>
          <a:ln>
            <a:noFill/>
          </a:ln>
        </p:spPr>
      </p:pic>
      <p:pic>
        <p:nvPicPr>
          <p:cNvPr id="267" name="Google Shape;267;p18"/>
          <p:cNvPicPr preferRelativeResize="0"/>
          <p:nvPr/>
        </p:nvPicPr>
        <p:blipFill>
          <a:blip r:embed="rId6">
            <a:alphaModFix/>
          </a:blip>
          <a:stretch>
            <a:fillRect/>
          </a:stretch>
        </p:blipFill>
        <p:spPr>
          <a:xfrm flipH="1" rot="-11">
            <a:off x="910663" y="4336559"/>
            <a:ext cx="2771071" cy="2689886"/>
          </a:xfrm>
          <a:prstGeom prst="rect">
            <a:avLst/>
          </a:prstGeom>
          <a:noFill/>
          <a:ln>
            <a:noFill/>
          </a:ln>
        </p:spPr>
      </p:pic>
      <p:sp>
        <p:nvSpPr>
          <p:cNvPr id="268" name="Google Shape;268;p18"/>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9" name="Google Shape;269;p18"/>
          <p:cNvSpPr txBox="1"/>
          <p:nvPr>
            <p:ph idx="1" type="subTitle"/>
          </p:nvPr>
        </p:nvSpPr>
        <p:spPr>
          <a:xfrm>
            <a:off x="720225" y="2287825"/>
            <a:ext cx="2414100" cy="146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270" name="Google Shape;270;p18"/>
          <p:cNvSpPr txBox="1"/>
          <p:nvPr>
            <p:ph idx="2" type="subTitle"/>
          </p:nvPr>
        </p:nvSpPr>
        <p:spPr>
          <a:xfrm>
            <a:off x="3365097" y="2287825"/>
            <a:ext cx="2414100" cy="146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271" name="Google Shape;271;p18"/>
          <p:cNvSpPr txBox="1"/>
          <p:nvPr>
            <p:ph idx="3" type="subTitle"/>
          </p:nvPr>
        </p:nvSpPr>
        <p:spPr>
          <a:xfrm>
            <a:off x="6009977" y="2287825"/>
            <a:ext cx="2414100" cy="146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272" name="Google Shape;272;p18"/>
          <p:cNvSpPr txBox="1"/>
          <p:nvPr>
            <p:ph idx="4" type="subTitle"/>
          </p:nvPr>
        </p:nvSpPr>
        <p:spPr>
          <a:xfrm>
            <a:off x="720225" y="1969200"/>
            <a:ext cx="24141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273" name="Google Shape;273;p18"/>
          <p:cNvSpPr txBox="1"/>
          <p:nvPr>
            <p:ph idx="5" type="subTitle"/>
          </p:nvPr>
        </p:nvSpPr>
        <p:spPr>
          <a:xfrm>
            <a:off x="3365103" y="1969200"/>
            <a:ext cx="24141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274" name="Google Shape;274;p18"/>
          <p:cNvSpPr txBox="1"/>
          <p:nvPr>
            <p:ph idx="6" type="subTitle"/>
          </p:nvPr>
        </p:nvSpPr>
        <p:spPr>
          <a:xfrm>
            <a:off x="6009981" y="1969200"/>
            <a:ext cx="24141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75" name="Shape 275"/>
        <p:cNvGrpSpPr/>
        <p:nvPr/>
      </p:nvGrpSpPr>
      <p:grpSpPr>
        <a:xfrm>
          <a:off x="0" y="0"/>
          <a:ext cx="0" cy="0"/>
          <a:chOff x="0" y="0"/>
          <a:chExt cx="0" cy="0"/>
        </a:xfrm>
      </p:grpSpPr>
      <p:grpSp>
        <p:nvGrpSpPr>
          <p:cNvPr id="276" name="Google Shape;276;p19"/>
          <p:cNvGrpSpPr/>
          <p:nvPr/>
        </p:nvGrpSpPr>
        <p:grpSpPr>
          <a:xfrm>
            <a:off x="-333075" y="-111800"/>
            <a:ext cx="9810000" cy="5336700"/>
            <a:chOff x="-333075" y="-111800"/>
            <a:chExt cx="9810000" cy="5336700"/>
          </a:xfrm>
        </p:grpSpPr>
        <p:cxnSp>
          <p:nvCxnSpPr>
            <p:cNvPr id="277" name="Google Shape;277;p19"/>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278" name="Google Shape;278;p19"/>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279" name="Google Shape;279;p19"/>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280" name="Google Shape;280;p19"/>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281" name="Google Shape;281;p19"/>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5" name="Google Shape;285;p19"/>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286" name="Google Shape;286;p19"/>
          <p:cNvPicPr preferRelativeResize="0"/>
          <p:nvPr/>
        </p:nvPicPr>
        <p:blipFill>
          <a:blip r:embed="rId3">
            <a:alphaModFix/>
          </a:blip>
          <a:stretch>
            <a:fillRect/>
          </a:stretch>
        </p:blipFill>
        <p:spPr>
          <a:xfrm>
            <a:off x="-369263" y="-1193663"/>
            <a:ext cx="3556651" cy="2678275"/>
          </a:xfrm>
          <a:prstGeom prst="rect">
            <a:avLst/>
          </a:prstGeom>
          <a:noFill/>
          <a:ln>
            <a:noFill/>
          </a:ln>
        </p:spPr>
      </p:pic>
      <p:pic>
        <p:nvPicPr>
          <p:cNvPr id="287" name="Google Shape;287;p19"/>
          <p:cNvPicPr preferRelativeResize="0"/>
          <p:nvPr/>
        </p:nvPicPr>
        <p:blipFill>
          <a:blip r:embed="rId4">
            <a:alphaModFix/>
          </a:blip>
          <a:stretch>
            <a:fillRect/>
          </a:stretch>
        </p:blipFill>
        <p:spPr>
          <a:xfrm>
            <a:off x="1425801" y="4418150"/>
            <a:ext cx="2445886" cy="3083642"/>
          </a:xfrm>
          <a:prstGeom prst="rect">
            <a:avLst/>
          </a:prstGeom>
          <a:noFill/>
          <a:ln>
            <a:noFill/>
          </a:ln>
        </p:spPr>
      </p:pic>
      <p:sp>
        <p:nvSpPr>
          <p:cNvPr id="288" name="Google Shape;288;p1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89" name="Google Shape;289;p19"/>
          <p:cNvSpPr txBox="1"/>
          <p:nvPr>
            <p:ph idx="1" type="subTitle"/>
          </p:nvPr>
        </p:nvSpPr>
        <p:spPr>
          <a:xfrm>
            <a:off x="2515811" y="1800500"/>
            <a:ext cx="5340900" cy="389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290" name="Google Shape;290;p19"/>
          <p:cNvSpPr txBox="1"/>
          <p:nvPr>
            <p:ph idx="2" type="subTitle"/>
          </p:nvPr>
        </p:nvSpPr>
        <p:spPr>
          <a:xfrm>
            <a:off x="2515811" y="2970763"/>
            <a:ext cx="5340900" cy="389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291" name="Google Shape;291;p19"/>
          <p:cNvSpPr txBox="1"/>
          <p:nvPr>
            <p:ph idx="3" type="subTitle"/>
          </p:nvPr>
        </p:nvSpPr>
        <p:spPr>
          <a:xfrm>
            <a:off x="2515811" y="4141025"/>
            <a:ext cx="5340900" cy="389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292" name="Google Shape;292;p19"/>
          <p:cNvSpPr txBox="1"/>
          <p:nvPr>
            <p:ph idx="4" type="subTitle"/>
          </p:nvPr>
        </p:nvSpPr>
        <p:spPr>
          <a:xfrm>
            <a:off x="2515814" y="1431550"/>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3" name="Google Shape;293;p19"/>
          <p:cNvSpPr txBox="1"/>
          <p:nvPr>
            <p:ph idx="5" type="subTitle"/>
          </p:nvPr>
        </p:nvSpPr>
        <p:spPr>
          <a:xfrm>
            <a:off x="2515814" y="2601818"/>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4" name="Google Shape;294;p19"/>
          <p:cNvSpPr txBox="1"/>
          <p:nvPr>
            <p:ph idx="6" type="subTitle"/>
          </p:nvPr>
        </p:nvSpPr>
        <p:spPr>
          <a:xfrm>
            <a:off x="2515814" y="3772085"/>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95" name="Google Shape;295;p19"/>
          <p:cNvPicPr preferRelativeResize="0"/>
          <p:nvPr/>
        </p:nvPicPr>
        <p:blipFill>
          <a:blip r:embed="rId5">
            <a:alphaModFix/>
          </a:blip>
          <a:stretch>
            <a:fillRect/>
          </a:stretch>
        </p:blipFill>
        <p:spPr>
          <a:xfrm>
            <a:off x="8221350" y="1415384"/>
            <a:ext cx="2319976" cy="233942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spTree>
      <p:nvGrpSpPr>
        <p:cNvPr id="296" name="Shape 296"/>
        <p:cNvGrpSpPr/>
        <p:nvPr/>
      </p:nvGrpSpPr>
      <p:grpSpPr>
        <a:xfrm>
          <a:off x="0" y="0"/>
          <a:ext cx="0" cy="0"/>
          <a:chOff x="0" y="0"/>
          <a:chExt cx="0" cy="0"/>
        </a:xfrm>
      </p:grpSpPr>
      <p:grpSp>
        <p:nvGrpSpPr>
          <p:cNvPr id="297" name="Google Shape;297;p20"/>
          <p:cNvGrpSpPr/>
          <p:nvPr/>
        </p:nvGrpSpPr>
        <p:grpSpPr>
          <a:xfrm>
            <a:off x="-333075" y="-111800"/>
            <a:ext cx="9810000" cy="5336700"/>
            <a:chOff x="-333075" y="-111800"/>
            <a:chExt cx="9810000" cy="5336700"/>
          </a:xfrm>
        </p:grpSpPr>
        <p:cxnSp>
          <p:nvCxnSpPr>
            <p:cNvPr id="298" name="Google Shape;298;p20"/>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299" name="Google Shape;299;p20"/>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300" name="Google Shape;300;p20"/>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301" name="Google Shape;301;p20"/>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302" name="Google Shape;302;p20"/>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6" name="Google Shape;306;p20"/>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307" name="Google Shape;307;p20"/>
          <p:cNvPicPr preferRelativeResize="0"/>
          <p:nvPr/>
        </p:nvPicPr>
        <p:blipFill>
          <a:blip r:embed="rId3">
            <a:alphaModFix/>
          </a:blip>
          <a:stretch>
            <a:fillRect/>
          </a:stretch>
        </p:blipFill>
        <p:spPr>
          <a:xfrm>
            <a:off x="-369263" y="-1193663"/>
            <a:ext cx="3556651" cy="2678275"/>
          </a:xfrm>
          <a:prstGeom prst="rect">
            <a:avLst/>
          </a:prstGeom>
          <a:noFill/>
          <a:ln>
            <a:noFill/>
          </a:ln>
        </p:spPr>
      </p:pic>
      <p:pic>
        <p:nvPicPr>
          <p:cNvPr id="308" name="Google Shape;308;p20"/>
          <p:cNvPicPr preferRelativeResize="0"/>
          <p:nvPr/>
        </p:nvPicPr>
        <p:blipFill>
          <a:blip r:embed="rId4">
            <a:alphaModFix/>
          </a:blip>
          <a:stretch>
            <a:fillRect/>
          </a:stretch>
        </p:blipFill>
        <p:spPr>
          <a:xfrm>
            <a:off x="1425801" y="4418150"/>
            <a:ext cx="2445886" cy="3083642"/>
          </a:xfrm>
          <a:prstGeom prst="rect">
            <a:avLst/>
          </a:prstGeom>
          <a:noFill/>
          <a:ln>
            <a:noFill/>
          </a:ln>
        </p:spPr>
      </p:pic>
      <p:sp>
        <p:nvSpPr>
          <p:cNvPr id="309" name="Google Shape;309;p2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0" name="Google Shape;310;p20"/>
          <p:cNvSpPr txBox="1"/>
          <p:nvPr>
            <p:ph idx="1" type="subTitle"/>
          </p:nvPr>
        </p:nvSpPr>
        <p:spPr>
          <a:xfrm>
            <a:off x="1009050" y="1783080"/>
            <a:ext cx="3371100" cy="10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sp>
        <p:nvSpPr>
          <p:cNvPr id="311" name="Google Shape;311;p20"/>
          <p:cNvSpPr txBox="1"/>
          <p:nvPr>
            <p:ph idx="2" type="subTitle"/>
          </p:nvPr>
        </p:nvSpPr>
        <p:spPr>
          <a:xfrm>
            <a:off x="1009050" y="1462225"/>
            <a:ext cx="33711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312" name="Google Shape;312;p20"/>
          <p:cNvSpPr txBox="1"/>
          <p:nvPr>
            <p:ph idx="3" type="subTitle"/>
          </p:nvPr>
        </p:nvSpPr>
        <p:spPr>
          <a:xfrm>
            <a:off x="1009050" y="3447288"/>
            <a:ext cx="3371100" cy="10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sp>
        <p:nvSpPr>
          <p:cNvPr id="313" name="Google Shape;313;p20"/>
          <p:cNvSpPr txBox="1"/>
          <p:nvPr>
            <p:ph idx="4" type="subTitle"/>
          </p:nvPr>
        </p:nvSpPr>
        <p:spPr>
          <a:xfrm>
            <a:off x="1009050" y="3124225"/>
            <a:ext cx="33711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314" name="Google Shape;314;p20"/>
          <p:cNvSpPr txBox="1"/>
          <p:nvPr>
            <p:ph idx="5" type="subTitle"/>
          </p:nvPr>
        </p:nvSpPr>
        <p:spPr>
          <a:xfrm>
            <a:off x="4763854" y="1783080"/>
            <a:ext cx="3371100" cy="10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sp>
        <p:nvSpPr>
          <p:cNvPr id="315" name="Google Shape;315;p20"/>
          <p:cNvSpPr txBox="1"/>
          <p:nvPr>
            <p:ph idx="6" type="subTitle"/>
          </p:nvPr>
        </p:nvSpPr>
        <p:spPr>
          <a:xfrm>
            <a:off x="4763854" y="1462225"/>
            <a:ext cx="33711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316" name="Google Shape;316;p20"/>
          <p:cNvSpPr txBox="1"/>
          <p:nvPr>
            <p:ph idx="7" type="subTitle"/>
          </p:nvPr>
        </p:nvSpPr>
        <p:spPr>
          <a:xfrm>
            <a:off x="4763854" y="3447288"/>
            <a:ext cx="3371100" cy="10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sp>
        <p:nvSpPr>
          <p:cNvPr id="317" name="Google Shape;317;p20"/>
          <p:cNvSpPr txBox="1"/>
          <p:nvPr>
            <p:ph idx="8" type="subTitle"/>
          </p:nvPr>
        </p:nvSpPr>
        <p:spPr>
          <a:xfrm>
            <a:off x="4763854" y="3124225"/>
            <a:ext cx="33711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pic>
        <p:nvPicPr>
          <p:cNvPr id="318" name="Google Shape;318;p20"/>
          <p:cNvPicPr preferRelativeResize="0"/>
          <p:nvPr/>
        </p:nvPicPr>
        <p:blipFill>
          <a:blip r:embed="rId5">
            <a:alphaModFix/>
          </a:blip>
          <a:stretch>
            <a:fillRect/>
          </a:stretch>
        </p:blipFill>
        <p:spPr>
          <a:xfrm>
            <a:off x="8221350" y="1415384"/>
            <a:ext cx="2319976" cy="23394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pic>
        <p:nvPicPr>
          <p:cNvPr id="25" name="Google Shape;25;p3"/>
          <p:cNvPicPr preferRelativeResize="0"/>
          <p:nvPr/>
        </p:nvPicPr>
        <p:blipFill>
          <a:blip r:embed="rId2">
            <a:alphaModFix/>
          </a:blip>
          <a:stretch>
            <a:fillRect/>
          </a:stretch>
        </p:blipFill>
        <p:spPr>
          <a:xfrm>
            <a:off x="8049898" y="1003298"/>
            <a:ext cx="3026975" cy="3026975"/>
          </a:xfrm>
          <a:prstGeom prst="rect">
            <a:avLst/>
          </a:prstGeom>
          <a:noFill/>
          <a:ln>
            <a:noFill/>
          </a:ln>
        </p:spPr>
      </p:pic>
      <p:pic>
        <p:nvPicPr>
          <p:cNvPr id="26" name="Google Shape;26;p3"/>
          <p:cNvPicPr preferRelativeResize="0"/>
          <p:nvPr/>
        </p:nvPicPr>
        <p:blipFill>
          <a:blip r:embed="rId3">
            <a:alphaModFix/>
          </a:blip>
          <a:stretch>
            <a:fillRect/>
          </a:stretch>
        </p:blipFill>
        <p:spPr>
          <a:xfrm>
            <a:off x="5338275" y="-1489330"/>
            <a:ext cx="4538102" cy="3417370"/>
          </a:xfrm>
          <a:prstGeom prst="rect">
            <a:avLst/>
          </a:prstGeom>
          <a:noFill/>
          <a:ln>
            <a:noFill/>
          </a:ln>
        </p:spPr>
      </p:pic>
      <p:pic>
        <p:nvPicPr>
          <p:cNvPr id="27" name="Google Shape;27;p3"/>
          <p:cNvPicPr preferRelativeResize="0"/>
          <p:nvPr/>
        </p:nvPicPr>
        <p:blipFill>
          <a:blip r:embed="rId4">
            <a:alphaModFix/>
          </a:blip>
          <a:stretch>
            <a:fillRect/>
          </a:stretch>
        </p:blipFill>
        <p:spPr>
          <a:xfrm>
            <a:off x="-333071" y="3454474"/>
            <a:ext cx="3163851" cy="3988841"/>
          </a:xfrm>
          <a:prstGeom prst="rect">
            <a:avLst/>
          </a:prstGeom>
          <a:noFill/>
          <a:ln>
            <a:noFill/>
          </a:ln>
        </p:spPr>
      </p:pic>
      <p:grpSp>
        <p:nvGrpSpPr>
          <p:cNvPr id="28" name="Google Shape;28;p3"/>
          <p:cNvGrpSpPr/>
          <p:nvPr/>
        </p:nvGrpSpPr>
        <p:grpSpPr>
          <a:xfrm>
            <a:off x="-333075" y="-111800"/>
            <a:ext cx="9810000" cy="5336700"/>
            <a:chOff x="-333075" y="-111800"/>
            <a:chExt cx="9810000" cy="5336700"/>
          </a:xfrm>
        </p:grpSpPr>
        <p:cxnSp>
          <p:nvCxnSpPr>
            <p:cNvPr id="29" name="Google Shape;29;p3"/>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30" name="Google Shape;30;p3"/>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31" name="Google Shape;31;p3"/>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32" name="Google Shape;32;p3"/>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33" name="Google Shape;33;p3"/>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 name="Google Shape;37;p3"/>
          <p:cNvPicPr preferRelativeResize="0"/>
          <p:nvPr/>
        </p:nvPicPr>
        <p:blipFill>
          <a:blip r:embed="rId5">
            <a:alphaModFix amt="44000"/>
          </a:blip>
          <a:stretch>
            <a:fillRect/>
          </a:stretch>
        </p:blipFill>
        <p:spPr>
          <a:xfrm>
            <a:off x="-75" y="-15200"/>
            <a:ext cx="9144000" cy="5143500"/>
          </a:xfrm>
          <a:prstGeom prst="rect">
            <a:avLst/>
          </a:prstGeom>
          <a:noFill/>
          <a:ln>
            <a:noFill/>
          </a:ln>
        </p:spPr>
      </p:pic>
      <p:sp>
        <p:nvSpPr>
          <p:cNvPr id="38" name="Google Shape;38;p3"/>
          <p:cNvSpPr txBox="1"/>
          <p:nvPr>
            <p:ph type="title"/>
          </p:nvPr>
        </p:nvSpPr>
        <p:spPr>
          <a:xfrm>
            <a:off x="3748050" y="1928050"/>
            <a:ext cx="3605400" cy="1257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3"/>
          <p:cNvSpPr txBox="1"/>
          <p:nvPr>
            <p:ph hasCustomPrompt="1" idx="2" type="title"/>
          </p:nvPr>
        </p:nvSpPr>
        <p:spPr>
          <a:xfrm>
            <a:off x="1790550" y="1928056"/>
            <a:ext cx="1805100" cy="1257000"/>
          </a:xfrm>
          <a:prstGeom prst="rect">
            <a:avLst/>
          </a:prstGeom>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40" name="Google Shape;40;p3"/>
          <p:cNvPicPr preferRelativeResize="0"/>
          <p:nvPr/>
        </p:nvPicPr>
        <p:blipFill>
          <a:blip r:embed="rId6">
            <a:alphaModFix/>
          </a:blip>
          <a:stretch>
            <a:fillRect/>
          </a:stretch>
        </p:blipFill>
        <p:spPr>
          <a:xfrm>
            <a:off x="-75" y="-917237"/>
            <a:ext cx="2889052" cy="29132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319" name="Shape 319"/>
        <p:cNvGrpSpPr/>
        <p:nvPr/>
      </p:nvGrpSpPr>
      <p:grpSpPr>
        <a:xfrm>
          <a:off x="0" y="0"/>
          <a:ext cx="0" cy="0"/>
          <a:chOff x="0" y="0"/>
          <a:chExt cx="0" cy="0"/>
        </a:xfrm>
      </p:grpSpPr>
      <p:grpSp>
        <p:nvGrpSpPr>
          <p:cNvPr id="320" name="Google Shape;320;p21"/>
          <p:cNvGrpSpPr/>
          <p:nvPr/>
        </p:nvGrpSpPr>
        <p:grpSpPr>
          <a:xfrm>
            <a:off x="-333075" y="-111800"/>
            <a:ext cx="9810000" cy="5336700"/>
            <a:chOff x="-333075" y="-111800"/>
            <a:chExt cx="9810000" cy="5336700"/>
          </a:xfrm>
        </p:grpSpPr>
        <p:cxnSp>
          <p:nvCxnSpPr>
            <p:cNvPr id="321" name="Google Shape;321;p21"/>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322" name="Google Shape;322;p21"/>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323" name="Google Shape;323;p21"/>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324" name="Google Shape;324;p21"/>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325" name="Google Shape;325;p21"/>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21"/>
          <p:cNvPicPr preferRelativeResize="0"/>
          <p:nvPr/>
        </p:nvPicPr>
        <p:blipFill>
          <a:blip r:embed="rId2">
            <a:alphaModFix/>
          </a:blip>
          <a:stretch>
            <a:fillRect/>
          </a:stretch>
        </p:blipFill>
        <p:spPr>
          <a:xfrm>
            <a:off x="7578592" y="4038826"/>
            <a:ext cx="2062051" cy="2047146"/>
          </a:xfrm>
          <a:prstGeom prst="rect">
            <a:avLst/>
          </a:prstGeom>
          <a:noFill/>
          <a:ln>
            <a:noFill/>
          </a:ln>
        </p:spPr>
      </p:pic>
      <p:pic>
        <p:nvPicPr>
          <p:cNvPr id="330" name="Google Shape;330;p21"/>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331" name="Google Shape;331;p21"/>
          <p:cNvPicPr preferRelativeResize="0"/>
          <p:nvPr/>
        </p:nvPicPr>
        <p:blipFill>
          <a:blip r:embed="rId4">
            <a:alphaModFix/>
          </a:blip>
          <a:stretch>
            <a:fillRect/>
          </a:stretch>
        </p:blipFill>
        <p:spPr>
          <a:xfrm>
            <a:off x="7977226" y="304050"/>
            <a:ext cx="2445886" cy="3083642"/>
          </a:xfrm>
          <a:prstGeom prst="rect">
            <a:avLst/>
          </a:prstGeom>
          <a:noFill/>
          <a:ln>
            <a:noFill/>
          </a:ln>
        </p:spPr>
      </p:pic>
      <p:pic>
        <p:nvPicPr>
          <p:cNvPr id="332" name="Google Shape;332;p21"/>
          <p:cNvPicPr preferRelativeResize="0"/>
          <p:nvPr/>
        </p:nvPicPr>
        <p:blipFill>
          <a:blip r:embed="rId5">
            <a:alphaModFix/>
          </a:blip>
          <a:stretch>
            <a:fillRect/>
          </a:stretch>
        </p:blipFill>
        <p:spPr>
          <a:xfrm rot="1681163">
            <a:off x="-2120317" y="979925"/>
            <a:ext cx="3961797" cy="3083639"/>
          </a:xfrm>
          <a:prstGeom prst="rect">
            <a:avLst/>
          </a:prstGeom>
          <a:noFill/>
          <a:ln>
            <a:noFill/>
          </a:ln>
        </p:spPr>
      </p:pic>
      <p:sp>
        <p:nvSpPr>
          <p:cNvPr id="333" name="Google Shape;333;p2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 name="Google Shape;334;p21"/>
          <p:cNvSpPr txBox="1"/>
          <p:nvPr>
            <p:ph idx="1" type="subTitle"/>
          </p:nvPr>
        </p:nvSpPr>
        <p:spPr>
          <a:xfrm>
            <a:off x="713025" y="1780825"/>
            <a:ext cx="2398200" cy="8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335" name="Google Shape;335;p21"/>
          <p:cNvSpPr txBox="1"/>
          <p:nvPr>
            <p:ph idx="2" type="subTitle"/>
          </p:nvPr>
        </p:nvSpPr>
        <p:spPr>
          <a:xfrm>
            <a:off x="3372810" y="1780825"/>
            <a:ext cx="2398200" cy="8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336" name="Google Shape;336;p21"/>
          <p:cNvSpPr txBox="1"/>
          <p:nvPr>
            <p:ph idx="3" type="subTitle"/>
          </p:nvPr>
        </p:nvSpPr>
        <p:spPr>
          <a:xfrm>
            <a:off x="713025" y="3442825"/>
            <a:ext cx="2398200" cy="8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337" name="Google Shape;337;p21"/>
          <p:cNvSpPr txBox="1"/>
          <p:nvPr>
            <p:ph idx="4" type="subTitle"/>
          </p:nvPr>
        </p:nvSpPr>
        <p:spPr>
          <a:xfrm>
            <a:off x="3372861" y="3442825"/>
            <a:ext cx="2398200" cy="8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338" name="Google Shape;338;p21"/>
          <p:cNvSpPr txBox="1"/>
          <p:nvPr>
            <p:ph idx="5" type="subTitle"/>
          </p:nvPr>
        </p:nvSpPr>
        <p:spPr>
          <a:xfrm>
            <a:off x="6032606" y="1780825"/>
            <a:ext cx="2398200" cy="8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339" name="Google Shape;339;p21"/>
          <p:cNvSpPr txBox="1"/>
          <p:nvPr>
            <p:ph idx="6" type="subTitle"/>
          </p:nvPr>
        </p:nvSpPr>
        <p:spPr>
          <a:xfrm>
            <a:off x="6032715" y="3442825"/>
            <a:ext cx="2398200" cy="8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340" name="Google Shape;340;p21"/>
          <p:cNvSpPr txBox="1"/>
          <p:nvPr>
            <p:ph idx="7" type="subTitle"/>
          </p:nvPr>
        </p:nvSpPr>
        <p:spPr>
          <a:xfrm>
            <a:off x="3372774" y="1462225"/>
            <a:ext cx="23982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341" name="Google Shape;341;p21"/>
          <p:cNvSpPr txBox="1"/>
          <p:nvPr>
            <p:ph idx="8" type="subTitle"/>
          </p:nvPr>
        </p:nvSpPr>
        <p:spPr>
          <a:xfrm>
            <a:off x="3372775" y="3124225"/>
            <a:ext cx="23982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342" name="Google Shape;342;p21"/>
          <p:cNvSpPr txBox="1"/>
          <p:nvPr>
            <p:ph idx="9" type="subTitle"/>
          </p:nvPr>
        </p:nvSpPr>
        <p:spPr>
          <a:xfrm>
            <a:off x="6032766" y="1462225"/>
            <a:ext cx="23982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343" name="Google Shape;343;p21"/>
          <p:cNvSpPr txBox="1"/>
          <p:nvPr>
            <p:ph idx="13" type="subTitle"/>
          </p:nvPr>
        </p:nvSpPr>
        <p:spPr>
          <a:xfrm>
            <a:off x="6032768" y="3124225"/>
            <a:ext cx="23982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344" name="Google Shape;344;p21"/>
          <p:cNvSpPr txBox="1"/>
          <p:nvPr>
            <p:ph idx="14" type="subTitle"/>
          </p:nvPr>
        </p:nvSpPr>
        <p:spPr>
          <a:xfrm>
            <a:off x="713025" y="1462225"/>
            <a:ext cx="23982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
        <p:nvSpPr>
          <p:cNvPr id="345" name="Google Shape;345;p21"/>
          <p:cNvSpPr txBox="1"/>
          <p:nvPr>
            <p:ph idx="15" type="subTitle"/>
          </p:nvPr>
        </p:nvSpPr>
        <p:spPr>
          <a:xfrm>
            <a:off x="713025" y="3124225"/>
            <a:ext cx="23982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Grotesk"/>
              <a:buNone/>
              <a:defRPr sz="20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2pPr>
            <a:lvl3pPr lvl="2"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3pPr>
            <a:lvl4pPr lvl="3"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4pPr>
            <a:lvl5pPr lvl="4"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5pPr>
            <a:lvl6pPr lvl="5"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6pPr>
            <a:lvl7pPr lvl="6"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7pPr>
            <a:lvl8pPr lvl="7"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8pPr>
            <a:lvl9pPr lvl="8" rtl="0" algn="ctr">
              <a:lnSpc>
                <a:spcPct val="100000"/>
              </a:lnSpc>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46" name="Shape 346"/>
        <p:cNvGrpSpPr/>
        <p:nvPr/>
      </p:nvGrpSpPr>
      <p:grpSpPr>
        <a:xfrm>
          <a:off x="0" y="0"/>
          <a:ext cx="0" cy="0"/>
          <a:chOff x="0" y="0"/>
          <a:chExt cx="0" cy="0"/>
        </a:xfrm>
      </p:grpSpPr>
      <p:grpSp>
        <p:nvGrpSpPr>
          <p:cNvPr id="347" name="Google Shape;347;p22"/>
          <p:cNvGrpSpPr/>
          <p:nvPr/>
        </p:nvGrpSpPr>
        <p:grpSpPr>
          <a:xfrm>
            <a:off x="-333075" y="-111800"/>
            <a:ext cx="9810000" cy="5336700"/>
            <a:chOff x="-333075" y="-111800"/>
            <a:chExt cx="9810000" cy="5336700"/>
          </a:xfrm>
        </p:grpSpPr>
        <p:cxnSp>
          <p:nvCxnSpPr>
            <p:cNvPr id="348" name="Google Shape;348;p22"/>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349" name="Google Shape;349;p22"/>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350" name="Google Shape;350;p22"/>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351" name="Google Shape;351;p22"/>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352" name="Google Shape;352;p22"/>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6" name="Google Shape;356;p22"/>
          <p:cNvPicPr preferRelativeResize="0"/>
          <p:nvPr/>
        </p:nvPicPr>
        <p:blipFill>
          <a:blip r:embed="rId2">
            <a:alphaModFix/>
          </a:blip>
          <a:stretch>
            <a:fillRect/>
          </a:stretch>
        </p:blipFill>
        <p:spPr>
          <a:xfrm>
            <a:off x="7578592" y="4038826"/>
            <a:ext cx="2062051" cy="2047146"/>
          </a:xfrm>
          <a:prstGeom prst="rect">
            <a:avLst/>
          </a:prstGeom>
          <a:noFill/>
          <a:ln>
            <a:noFill/>
          </a:ln>
        </p:spPr>
      </p:pic>
      <p:pic>
        <p:nvPicPr>
          <p:cNvPr id="357" name="Google Shape;357;p22"/>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358" name="Google Shape;358;p22"/>
          <p:cNvPicPr preferRelativeResize="0"/>
          <p:nvPr/>
        </p:nvPicPr>
        <p:blipFill>
          <a:blip r:embed="rId4">
            <a:alphaModFix/>
          </a:blip>
          <a:stretch>
            <a:fillRect/>
          </a:stretch>
        </p:blipFill>
        <p:spPr>
          <a:xfrm>
            <a:off x="8129626" y="304050"/>
            <a:ext cx="2445886" cy="3083642"/>
          </a:xfrm>
          <a:prstGeom prst="rect">
            <a:avLst/>
          </a:prstGeom>
          <a:noFill/>
          <a:ln>
            <a:noFill/>
          </a:ln>
        </p:spPr>
      </p:pic>
      <p:pic>
        <p:nvPicPr>
          <p:cNvPr id="359" name="Google Shape;359;p22"/>
          <p:cNvPicPr preferRelativeResize="0"/>
          <p:nvPr/>
        </p:nvPicPr>
        <p:blipFill>
          <a:blip r:embed="rId5">
            <a:alphaModFix/>
          </a:blip>
          <a:stretch>
            <a:fillRect/>
          </a:stretch>
        </p:blipFill>
        <p:spPr>
          <a:xfrm rot="1681163">
            <a:off x="-2168493" y="899650"/>
            <a:ext cx="3961797" cy="3083639"/>
          </a:xfrm>
          <a:prstGeom prst="rect">
            <a:avLst/>
          </a:prstGeom>
          <a:noFill/>
          <a:ln>
            <a:noFill/>
          </a:ln>
        </p:spPr>
      </p:pic>
      <p:sp>
        <p:nvSpPr>
          <p:cNvPr id="360" name="Google Shape;360;p2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361" name="Shape 361"/>
        <p:cNvGrpSpPr/>
        <p:nvPr/>
      </p:nvGrpSpPr>
      <p:grpSpPr>
        <a:xfrm>
          <a:off x="0" y="0"/>
          <a:ext cx="0" cy="0"/>
          <a:chOff x="0" y="0"/>
          <a:chExt cx="0" cy="0"/>
        </a:xfrm>
      </p:grpSpPr>
      <p:grpSp>
        <p:nvGrpSpPr>
          <p:cNvPr id="362" name="Google Shape;362;p23"/>
          <p:cNvGrpSpPr/>
          <p:nvPr/>
        </p:nvGrpSpPr>
        <p:grpSpPr>
          <a:xfrm>
            <a:off x="-333075" y="-111800"/>
            <a:ext cx="9810000" cy="5336700"/>
            <a:chOff x="-333075" y="-111800"/>
            <a:chExt cx="9810000" cy="5336700"/>
          </a:xfrm>
        </p:grpSpPr>
        <p:cxnSp>
          <p:nvCxnSpPr>
            <p:cNvPr id="363" name="Google Shape;363;p23"/>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364" name="Google Shape;364;p23"/>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365" name="Google Shape;365;p23"/>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366" name="Google Shape;366;p23"/>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367" name="Google Shape;367;p23"/>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1" name="Google Shape;371;p23"/>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372" name="Google Shape;372;p23"/>
          <p:cNvPicPr preferRelativeResize="0"/>
          <p:nvPr/>
        </p:nvPicPr>
        <p:blipFill>
          <a:blip r:embed="rId3">
            <a:alphaModFix/>
          </a:blip>
          <a:stretch>
            <a:fillRect/>
          </a:stretch>
        </p:blipFill>
        <p:spPr>
          <a:xfrm rot="1681163">
            <a:off x="7827708" y="2832150"/>
            <a:ext cx="3961797" cy="3083639"/>
          </a:xfrm>
          <a:prstGeom prst="rect">
            <a:avLst/>
          </a:prstGeom>
          <a:noFill/>
          <a:ln>
            <a:noFill/>
          </a:ln>
        </p:spPr>
      </p:pic>
      <p:pic>
        <p:nvPicPr>
          <p:cNvPr id="373" name="Google Shape;373;p23"/>
          <p:cNvPicPr preferRelativeResize="0"/>
          <p:nvPr/>
        </p:nvPicPr>
        <p:blipFill>
          <a:blip r:embed="rId4">
            <a:alphaModFix/>
          </a:blip>
          <a:stretch>
            <a:fillRect/>
          </a:stretch>
        </p:blipFill>
        <p:spPr>
          <a:xfrm rot="261465">
            <a:off x="-1139312" y="1541410"/>
            <a:ext cx="2887222" cy="2815725"/>
          </a:xfrm>
          <a:prstGeom prst="rect">
            <a:avLst/>
          </a:prstGeom>
          <a:noFill/>
          <a:ln>
            <a:noFill/>
          </a:ln>
        </p:spPr>
      </p:pic>
      <p:pic>
        <p:nvPicPr>
          <p:cNvPr id="374" name="Google Shape;374;p23"/>
          <p:cNvPicPr preferRelativeResize="0"/>
          <p:nvPr/>
        </p:nvPicPr>
        <p:blipFill>
          <a:blip r:embed="rId5">
            <a:alphaModFix/>
          </a:blip>
          <a:stretch>
            <a:fillRect/>
          </a:stretch>
        </p:blipFill>
        <p:spPr>
          <a:xfrm>
            <a:off x="1125823" y="-2169390"/>
            <a:ext cx="3026975" cy="3026975"/>
          </a:xfrm>
          <a:prstGeom prst="rect">
            <a:avLst/>
          </a:prstGeom>
          <a:noFill/>
          <a:ln>
            <a:noFill/>
          </a:ln>
        </p:spPr>
      </p:pic>
      <p:pic>
        <p:nvPicPr>
          <p:cNvPr id="375" name="Google Shape;375;p23"/>
          <p:cNvPicPr preferRelativeResize="0"/>
          <p:nvPr/>
        </p:nvPicPr>
        <p:blipFill>
          <a:blip r:embed="rId6">
            <a:alphaModFix/>
          </a:blip>
          <a:stretch>
            <a:fillRect/>
          </a:stretch>
        </p:blipFill>
        <p:spPr>
          <a:xfrm flipH="1" rot="-11">
            <a:off x="846438" y="4324584"/>
            <a:ext cx="2771071" cy="2689886"/>
          </a:xfrm>
          <a:prstGeom prst="rect">
            <a:avLst/>
          </a:prstGeom>
          <a:noFill/>
          <a:ln>
            <a:noFill/>
          </a:ln>
        </p:spPr>
      </p:pic>
      <p:sp>
        <p:nvSpPr>
          <p:cNvPr id="376" name="Google Shape;376;p2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7" name="Shape 377"/>
        <p:cNvGrpSpPr/>
        <p:nvPr/>
      </p:nvGrpSpPr>
      <p:grpSpPr>
        <a:xfrm>
          <a:off x="0" y="0"/>
          <a:ext cx="0" cy="0"/>
          <a:chOff x="0" y="0"/>
          <a:chExt cx="0" cy="0"/>
        </a:xfrm>
      </p:grpSpPr>
      <p:pic>
        <p:nvPicPr>
          <p:cNvPr id="378" name="Google Shape;378;p24"/>
          <p:cNvPicPr preferRelativeResize="0"/>
          <p:nvPr/>
        </p:nvPicPr>
        <p:blipFill>
          <a:blip r:embed="rId2">
            <a:alphaModFix/>
          </a:blip>
          <a:stretch>
            <a:fillRect/>
          </a:stretch>
        </p:blipFill>
        <p:spPr>
          <a:xfrm>
            <a:off x="1316423" y="-1983727"/>
            <a:ext cx="3026975" cy="3026975"/>
          </a:xfrm>
          <a:prstGeom prst="rect">
            <a:avLst/>
          </a:prstGeom>
          <a:noFill/>
          <a:ln>
            <a:noFill/>
          </a:ln>
        </p:spPr>
      </p:pic>
      <p:pic>
        <p:nvPicPr>
          <p:cNvPr id="379" name="Google Shape;379;p24"/>
          <p:cNvPicPr preferRelativeResize="0"/>
          <p:nvPr/>
        </p:nvPicPr>
        <p:blipFill>
          <a:blip r:embed="rId2">
            <a:alphaModFix/>
          </a:blip>
          <a:stretch>
            <a:fillRect/>
          </a:stretch>
        </p:blipFill>
        <p:spPr>
          <a:xfrm>
            <a:off x="7706198" y="-519990"/>
            <a:ext cx="3026975" cy="3026975"/>
          </a:xfrm>
          <a:prstGeom prst="rect">
            <a:avLst/>
          </a:prstGeom>
          <a:noFill/>
          <a:ln>
            <a:noFill/>
          </a:ln>
        </p:spPr>
      </p:pic>
      <p:grpSp>
        <p:nvGrpSpPr>
          <p:cNvPr id="380" name="Google Shape;380;p24"/>
          <p:cNvGrpSpPr/>
          <p:nvPr/>
        </p:nvGrpSpPr>
        <p:grpSpPr>
          <a:xfrm>
            <a:off x="-333075" y="-111800"/>
            <a:ext cx="9810000" cy="5336700"/>
            <a:chOff x="-333075" y="-111800"/>
            <a:chExt cx="9810000" cy="5336700"/>
          </a:xfrm>
        </p:grpSpPr>
        <p:cxnSp>
          <p:nvCxnSpPr>
            <p:cNvPr id="381" name="Google Shape;381;p24"/>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382" name="Google Shape;382;p24"/>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383" name="Google Shape;383;p24"/>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384" name="Google Shape;384;p24"/>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385" name="Google Shape;385;p24"/>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9" name="Google Shape;389;p24"/>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390" name="Google Shape;390;p24"/>
          <p:cNvPicPr preferRelativeResize="0"/>
          <p:nvPr/>
        </p:nvPicPr>
        <p:blipFill>
          <a:blip r:embed="rId4">
            <a:alphaModFix/>
          </a:blip>
          <a:stretch>
            <a:fillRect/>
          </a:stretch>
        </p:blipFill>
        <p:spPr>
          <a:xfrm rot="572372">
            <a:off x="-1065224" y="2865712"/>
            <a:ext cx="3556652" cy="2678276"/>
          </a:xfrm>
          <a:prstGeom prst="rect">
            <a:avLst/>
          </a:prstGeom>
          <a:noFill/>
          <a:ln>
            <a:noFill/>
          </a:ln>
        </p:spPr>
      </p:pic>
      <p:sp>
        <p:nvSpPr>
          <p:cNvPr id="391" name="Google Shape;391;p24"/>
          <p:cNvSpPr txBox="1"/>
          <p:nvPr>
            <p:ph type="title"/>
          </p:nvPr>
        </p:nvSpPr>
        <p:spPr>
          <a:xfrm>
            <a:off x="3072000" y="557000"/>
            <a:ext cx="3000000" cy="87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2" name="Google Shape;392;p24"/>
          <p:cNvSpPr txBox="1"/>
          <p:nvPr>
            <p:ph idx="1" type="subTitle"/>
          </p:nvPr>
        </p:nvSpPr>
        <p:spPr>
          <a:xfrm>
            <a:off x="3072000" y="1430000"/>
            <a:ext cx="3000000" cy="11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1600"/>
              </a:spcBef>
              <a:spcAft>
                <a:spcPts val="0"/>
              </a:spcAft>
              <a:buSzPts val="1400"/>
              <a:buNone/>
              <a:defRPr sz="1400"/>
            </a:lvl3pPr>
            <a:lvl4pPr lvl="3" rtl="0" algn="ctr">
              <a:lnSpc>
                <a:spcPct val="100000"/>
              </a:lnSpc>
              <a:spcBef>
                <a:spcPts val="1600"/>
              </a:spcBef>
              <a:spcAft>
                <a:spcPts val="0"/>
              </a:spcAft>
              <a:buSzPts val="1400"/>
              <a:buNone/>
              <a:defRPr sz="1400"/>
            </a:lvl4pPr>
            <a:lvl5pPr lvl="4" rtl="0" algn="ctr">
              <a:lnSpc>
                <a:spcPct val="100000"/>
              </a:lnSpc>
              <a:spcBef>
                <a:spcPts val="1600"/>
              </a:spcBef>
              <a:spcAft>
                <a:spcPts val="0"/>
              </a:spcAft>
              <a:buSzPts val="1400"/>
              <a:buNone/>
              <a:defRPr sz="1400"/>
            </a:lvl5pPr>
            <a:lvl6pPr lvl="5" rtl="0" algn="ctr">
              <a:lnSpc>
                <a:spcPct val="100000"/>
              </a:lnSpc>
              <a:spcBef>
                <a:spcPts val="1600"/>
              </a:spcBef>
              <a:spcAft>
                <a:spcPts val="0"/>
              </a:spcAft>
              <a:buSzPts val="1400"/>
              <a:buNone/>
              <a:defRPr sz="1400"/>
            </a:lvl6pPr>
            <a:lvl7pPr lvl="6" rtl="0" algn="ctr">
              <a:lnSpc>
                <a:spcPct val="100000"/>
              </a:lnSpc>
              <a:spcBef>
                <a:spcPts val="1600"/>
              </a:spcBef>
              <a:spcAft>
                <a:spcPts val="0"/>
              </a:spcAft>
              <a:buSzPts val="1400"/>
              <a:buNone/>
              <a:defRPr sz="1400"/>
            </a:lvl7pPr>
            <a:lvl8pPr lvl="7" rtl="0" algn="ctr">
              <a:lnSpc>
                <a:spcPct val="100000"/>
              </a:lnSpc>
              <a:spcBef>
                <a:spcPts val="1600"/>
              </a:spcBef>
              <a:spcAft>
                <a:spcPts val="0"/>
              </a:spcAft>
              <a:buSzPts val="1400"/>
              <a:buNone/>
              <a:defRPr sz="1400"/>
            </a:lvl8pPr>
            <a:lvl9pPr lvl="8" rtl="0" algn="ctr">
              <a:lnSpc>
                <a:spcPct val="100000"/>
              </a:lnSpc>
              <a:spcBef>
                <a:spcPts val="1600"/>
              </a:spcBef>
              <a:spcAft>
                <a:spcPts val="1600"/>
              </a:spcAft>
              <a:buSzPts val="1400"/>
              <a:buNone/>
              <a:defRPr sz="1400"/>
            </a:lvl9pPr>
          </a:lstStyle>
          <a:p/>
        </p:txBody>
      </p:sp>
      <p:sp>
        <p:nvSpPr>
          <p:cNvPr id="393" name="Google Shape;393;p24"/>
          <p:cNvSpPr txBox="1"/>
          <p:nvPr/>
        </p:nvSpPr>
        <p:spPr>
          <a:xfrm>
            <a:off x="3072000" y="3478450"/>
            <a:ext cx="30000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Maven Pro"/>
                <a:ea typeface="Maven Pro"/>
                <a:cs typeface="Maven Pro"/>
                <a:sym typeface="Maven Pro"/>
              </a:rPr>
              <a:t>CREDITS: This presentation template was created by </a:t>
            </a:r>
            <a:r>
              <a:rPr b="1" lang="en" sz="1000" u="sng">
                <a:solidFill>
                  <a:schemeClr val="lt2"/>
                </a:solidFill>
                <a:latin typeface="Maven Pro"/>
                <a:ea typeface="Maven Pro"/>
                <a:cs typeface="Maven Pro"/>
                <a:sym typeface="Maven Pro"/>
                <a:hlinkClick r:id="rId5">
                  <a:extLst>
                    <a:ext uri="{A12FA001-AC4F-418D-AE19-62706E023703}">
                      <ahyp:hlinkClr val="tx"/>
                    </a:ext>
                  </a:extLst>
                </a:hlinkClick>
              </a:rPr>
              <a:t>Slidesgo</a:t>
            </a:r>
            <a:r>
              <a:rPr lang="en" sz="1000">
                <a:solidFill>
                  <a:schemeClr val="dk1"/>
                </a:solidFill>
                <a:latin typeface="Maven Pro"/>
                <a:ea typeface="Maven Pro"/>
                <a:cs typeface="Maven Pro"/>
                <a:sym typeface="Maven Pro"/>
              </a:rPr>
              <a:t>, including icons by </a:t>
            </a:r>
            <a:r>
              <a:rPr b="1" lang="en" sz="1000" u="sng">
                <a:solidFill>
                  <a:schemeClr val="lt2"/>
                </a:solidFill>
                <a:latin typeface="Maven Pro"/>
                <a:ea typeface="Maven Pro"/>
                <a:cs typeface="Maven Pro"/>
                <a:sym typeface="Maven Pro"/>
                <a:hlinkClick r:id="rId6">
                  <a:extLst>
                    <a:ext uri="{A12FA001-AC4F-418D-AE19-62706E023703}">
                      <ahyp:hlinkClr val="tx"/>
                    </a:ext>
                  </a:extLst>
                </a:hlinkClick>
              </a:rPr>
              <a:t>Flaticon</a:t>
            </a:r>
            <a:r>
              <a:rPr b="1" lang="en" sz="1000">
                <a:solidFill>
                  <a:schemeClr val="lt2"/>
                </a:solidFill>
                <a:latin typeface="Maven Pro"/>
                <a:ea typeface="Maven Pro"/>
                <a:cs typeface="Maven Pro"/>
                <a:sym typeface="Maven Pro"/>
              </a:rPr>
              <a:t> </a:t>
            </a:r>
            <a:r>
              <a:rPr lang="en" sz="1000">
                <a:solidFill>
                  <a:schemeClr val="dk1"/>
                </a:solidFill>
                <a:latin typeface="Maven Pro"/>
                <a:ea typeface="Maven Pro"/>
                <a:cs typeface="Maven Pro"/>
                <a:sym typeface="Maven Pro"/>
              </a:rPr>
              <a:t>and infographics &amp; images by </a:t>
            </a:r>
            <a:r>
              <a:rPr b="1" lang="en" sz="1000" u="sng">
                <a:solidFill>
                  <a:schemeClr val="lt2"/>
                </a:solidFill>
                <a:latin typeface="Maven Pro"/>
                <a:ea typeface="Maven Pro"/>
                <a:cs typeface="Maven Pro"/>
                <a:sym typeface="Maven Pro"/>
                <a:hlinkClick r:id="rId7">
                  <a:extLst>
                    <a:ext uri="{A12FA001-AC4F-418D-AE19-62706E023703}">
                      <ahyp:hlinkClr val="tx"/>
                    </a:ext>
                  </a:extLst>
                </a:hlinkClick>
              </a:rPr>
              <a:t>Freepik</a:t>
            </a:r>
            <a:endParaRPr b="1" sz="1000" u="sng">
              <a:solidFill>
                <a:schemeClr val="lt2"/>
              </a:solidFill>
              <a:latin typeface="Maven Pro"/>
              <a:ea typeface="Maven Pro"/>
              <a:cs typeface="Maven Pro"/>
              <a:sym typeface="Maven Pr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94" name="Shape 394"/>
        <p:cNvGrpSpPr/>
        <p:nvPr/>
      </p:nvGrpSpPr>
      <p:grpSpPr>
        <a:xfrm>
          <a:off x="0" y="0"/>
          <a:ext cx="0" cy="0"/>
          <a:chOff x="0" y="0"/>
          <a:chExt cx="0" cy="0"/>
        </a:xfrm>
      </p:grpSpPr>
      <p:grpSp>
        <p:nvGrpSpPr>
          <p:cNvPr id="395" name="Google Shape;395;p25"/>
          <p:cNvGrpSpPr/>
          <p:nvPr/>
        </p:nvGrpSpPr>
        <p:grpSpPr>
          <a:xfrm>
            <a:off x="-333075" y="-111800"/>
            <a:ext cx="9810000" cy="5336700"/>
            <a:chOff x="-333075" y="-111800"/>
            <a:chExt cx="9810000" cy="5336700"/>
          </a:xfrm>
        </p:grpSpPr>
        <p:cxnSp>
          <p:nvCxnSpPr>
            <p:cNvPr id="396" name="Google Shape;396;p25"/>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397" name="Google Shape;397;p25"/>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398" name="Google Shape;398;p25"/>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399" name="Google Shape;399;p25"/>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400" name="Google Shape;400;p25"/>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4" name="Google Shape;404;p25"/>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405" name="Google Shape;405;p25"/>
          <p:cNvPicPr preferRelativeResize="0"/>
          <p:nvPr/>
        </p:nvPicPr>
        <p:blipFill>
          <a:blip r:embed="rId3">
            <a:alphaModFix/>
          </a:blip>
          <a:stretch>
            <a:fillRect/>
          </a:stretch>
        </p:blipFill>
        <p:spPr>
          <a:xfrm>
            <a:off x="-369263" y="-1193663"/>
            <a:ext cx="3556651" cy="2678275"/>
          </a:xfrm>
          <a:prstGeom prst="rect">
            <a:avLst/>
          </a:prstGeom>
          <a:noFill/>
          <a:ln>
            <a:noFill/>
          </a:ln>
        </p:spPr>
      </p:pic>
      <p:pic>
        <p:nvPicPr>
          <p:cNvPr id="406" name="Google Shape;406;p25"/>
          <p:cNvPicPr preferRelativeResize="0"/>
          <p:nvPr/>
        </p:nvPicPr>
        <p:blipFill>
          <a:blip r:embed="rId4">
            <a:alphaModFix/>
          </a:blip>
          <a:stretch>
            <a:fillRect/>
          </a:stretch>
        </p:blipFill>
        <p:spPr>
          <a:xfrm>
            <a:off x="1425801" y="4418150"/>
            <a:ext cx="2445886" cy="3083642"/>
          </a:xfrm>
          <a:prstGeom prst="rect">
            <a:avLst/>
          </a:prstGeom>
          <a:noFill/>
          <a:ln>
            <a:noFill/>
          </a:ln>
        </p:spPr>
      </p:pic>
      <p:pic>
        <p:nvPicPr>
          <p:cNvPr id="407" name="Google Shape;407;p25"/>
          <p:cNvPicPr preferRelativeResize="0"/>
          <p:nvPr/>
        </p:nvPicPr>
        <p:blipFill>
          <a:blip r:embed="rId5">
            <a:alphaModFix/>
          </a:blip>
          <a:stretch>
            <a:fillRect/>
          </a:stretch>
        </p:blipFill>
        <p:spPr>
          <a:xfrm>
            <a:off x="8221350" y="1415384"/>
            <a:ext cx="2319976" cy="233942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08" name="Shape 408"/>
        <p:cNvGrpSpPr/>
        <p:nvPr/>
      </p:nvGrpSpPr>
      <p:grpSpPr>
        <a:xfrm>
          <a:off x="0" y="0"/>
          <a:ext cx="0" cy="0"/>
          <a:chOff x="0" y="0"/>
          <a:chExt cx="0" cy="0"/>
        </a:xfrm>
      </p:grpSpPr>
      <p:pic>
        <p:nvPicPr>
          <p:cNvPr id="409" name="Google Shape;409;p26"/>
          <p:cNvPicPr preferRelativeResize="0"/>
          <p:nvPr/>
        </p:nvPicPr>
        <p:blipFill>
          <a:blip r:embed="rId2">
            <a:alphaModFix/>
          </a:blip>
          <a:stretch>
            <a:fillRect/>
          </a:stretch>
        </p:blipFill>
        <p:spPr>
          <a:xfrm>
            <a:off x="8049898" y="1003298"/>
            <a:ext cx="3026975" cy="3026975"/>
          </a:xfrm>
          <a:prstGeom prst="rect">
            <a:avLst/>
          </a:prstGeom>
          <a:noFill/>
          <a:ln>
            <a:noFill/>
          </a:ln>
        </p:spPr>
      </p:pic>
      <p:pic>
        <p:nvPicPr>
          <p:cNvPr id="410" name="Google Shape;410;p26"/>
          <p:cNvPicPr preferRelativeResize="0"/>
          <p:nvPr/>
        </p:nvPicPr>
        <p:blipFill>
          <a:blip r:embed="rId3">
            <a:alphaModFix/>
          </a:blip>
          <a:stretch>
            <a:fillRect/>
          </a:stretch>
        </p:blipFill>
        <p:spPr>
          <a:xfrm>
            <a:off x="5338275" y="-1489330"/>
            <a:ext cx="4538102" cy="3417370"/>
          </a:xfrm>
          <a:prstGeom prst="rect">
            <a:avLst/>
          </a:prstGeom>
          <a:noFill/>
          <a:ln>
            <a:noFill/>
          </a:ln>
        </p:spPr>
      </p:pic>
      <p:pic>
        <p:nvPicPr>
          <p:cNvPr id="411" name="Google Shape;411;p26"/>
          <p:cNvPicPr preferRelativeResize="0"/>
          <p:nvPr/>
        </p:nvPicPr>
        <p:blipFill>
          <a:blip r:embed="rId4">
            <a:alphaModFix/>
          </a:blip>
          <a:stretch>
            <a:fillRect/>
          </a:stretch>
        </p:blipFill>
        <p:spPr>
          <a:xfrm>
            <a:off x="-333071" y="3454474"/>
            <a:ext cx="3163851" cy="3988841"/>
          </a:xfrm>
          <a:prstGeom prst="rect">
            <a:avLst/>
          </a:prstGeom>
          <a:noFill/>
          <a:ln>
            <a:noFill/>
          </a:ln>
        </p:spPr>
      </p:pic>
      <p:grpSp>
        <p:nvGrpSpPr>
          <p:cNvPr id="412" name="Google Shape;412;p26"/>
          <p:cNvGrpSpPr/>
          <p:nvPr/>
        </p:nvGrpSpPr>
        <p:grpSpPr>
          <a:xfrm>
            <a:off x="-333075" y="-111800"/>
            <a:ext cx="9810000" cy="5336700"/>
            <a:chOff x="-333075" y="-111800"/>
            <a:chExt cx="9810000" cy="5336700"/>
          </a:xfrm>
        </p:grpSpPr>
        <p:cxnSp>
          <p:nvCxnSpPr>
            <p:cNvPr id="413" name="Google Shape;413;p26"/>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414" name="Google Shape;414;p26"/>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415" name="Google Shape;415;p26"/>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416" name="Google Shape;416;p26"/>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417" name="Google Shape;417;p26"/>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1" name="Google Shape;421;p26"/>
          <p:cNvPicPr preferRelativeResize="0"/>
          <p:nvPr/>
        </p:nvPicPr>
        <p:blipFill>
          <a:blip r:embed="rId5">
            <a:alphaModFix amt="44000"/>
          </a:blip>
          <a:stretch>
            <a:fillRect/>
          </a:stretch>
        </p:blipFill>
        <p:spPr>
          <a:xfrm>
            <a:off x="-75" y="-15200"/>
            <a:ext cx="9144000" cy="5143500"/>
          </a:xfrm>
          <a:prstGeom prst="rect">
            <a:avLst/>
          </a:prstGeom>
          <a:noFill/>
          <a:ln>
            <a:noFill/>
          </a:ln>
        </p:spPr>
      </p:pic>
      <p:pic>
        <p:nvPicPr>
          <p:cNvPr id="422" name="Google Shape;422;p26"/>
          <p:cNvPicPr preferRelativeResize="0"/>
          <p:nvPr/>
        </p:nvPicPr>
        <p:blipFill>
          <a:blip r:embed="rId6">
            <a:alphaModFix/>
          </a:blip>
          <a:stretch>
            <a:fillRect/>
          </a:stretch>
        </p:blipFill>
        <p:spPr>
          <a:xfrm>
            <a:off x="-75" y="-917237"/>
            <a:ext cx="2889052" cy="29132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423" name="Shape 423"/>
        <p:cNvGrpSpPr/>
        <p:nvPr/>
      </p:nvGrpSpPr>
      <p:grpSpPr>
        <a:xfrm>
          <a:off x="0" y="0"/>
          <a:ext cx="0" cy="0"/>
          <a:chOff x="0" y="0"/>
          <a:chExt cx="0" cy="0"/>
        </a:xfrm>
      </p:grpSpPr>
      <p:grpSp>
        <p:nvGrpSpPr>
          <p:cNvPr id="424" name="Google Shape;424;p27"/>
          <p:cNvGrpSpPr/>
          <p:nvPr/>
        </p:nvGrpSpPr>
        <p:grpSpPr>
          <a:xfrm>
            <a:off x="-333075" y="-111800"/>
            <a:ext cx="9810000" cy="5336700"/>
            <a:chOff x="-333075" y="-111800"/>
            <a:chExt cx="9810000" cy="5336700"/>
          </a:xfrm>
        </p:grpSpPr>
        <p:cxnSp>
          <p:nvCxnSpPr>
            <p:cNvPr id="425" name="Google Shape;425;p27"/>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426" name="Google Shape;426;p27"/>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427" name="Google Shape;427;p27"/>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428" name="Google Shape;428;p27"/>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429" name="Google Shape;429;p27"/>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3" name="Google Shape;433;p27"/>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434" name="Google Shape;434;p27"/>
          <p:cNvPicPr preferRelativeResize="0"/>
          <p:nvPr/>
        </p:nvPicPr>
        <p:blipFill>
          <a:blip r:embed="rId3">
            <a:alphaModFix/>
          </a:blip>
          <a:stretch>
            <a:fillRect/>
          </a:stretch>
        </p:blipFill>
        <p:spPr>
          <a:xfrm rot="1681163">
            <a:off x="7827708" y="2832150"/>
            <a:ext cx="3961797" cy="3083639"/>
          </a:xfrm>
          <a:prstGeom prst="rect">
            <a:avLst/>
          </a:prstGeom>
          <a:noFill/>
          <a:ln>
            <a:noFill/>
          </a:ln>
        </p:spPr>
      </p:pic>
      <p:pic>
        <p:nvPicPr>
          <p:cNvPr id="435" name="Google Shape;435;p27"/>
          <p:cNvPicPr preferRelativeResize="0"/>
          <p:nvPr/>
        </p:nvPicPr>
        <p:blipFill>
          <a:blip r:embed="rId4">
            <a:alphaModFix/>
          </a:blip>
          <a:stretch>
            <a:fillRect/>
          </a:stretch>
        </p:blipFill>
        <p:spPr>
          <a:xfrm rot="261465">
            <a:off x="-1215512" y="2074810"/>
            <a:ext cx="2887222" cy="2815725"/>
          </a:xfrm>
          <a:prstGeom prst="rect">
            <a:avLst/>
          </a:prstGeom>
          <a:noFill/>
          <a:ln>
            <a:noFill/>
          </a:ln>
        </p:spPr>
      </p:pic>
      <p:pic>
        <p:nvPicPr>
          <p:cNvPr id="436" name="Google Shape;436;p27"/>
          <p:cNvPicPr preferRelativeResize="0"/>
          <p:nvPr/>
        </p:nvPicPr>
        <p:blipFill>
          <a:blip r:embed="rId5">
            <a:alphaModFix/>
          </a:blip>
          <a:stretch>
            <a:fillRect/>
          </a:stretch>
        </p:blipFill>
        <p:spPr>
          <a:xfrm>
            <a:off x="1125823" y="-2169390"/>
            <a:ext cx="3026975" cy="3026975"/>
          </a:xfrm>
          <a:prstGeom prst="rect">
            <a:avLst/>
          </a:prstGeom>
          <a:noFill/>
          <a:ln>
            <a:noFill/>
          </a:ln>
        </p:spPr>
      </p:pic>
      <p:pic>
        <p:nvPicPr>
          <p:cNvPr id="437" name="Google Shape;437;p27"/>
          <p:cNvPicPr preferRelativeResize="0"/>
          <p:nvPr/>
        </p:nvPicPr>
        <p:blipFill>
          <a:blip r:embed="rId6">
            <a:alphaModFix/>
          </a:blip>
          <a:stretch>
            <a:fillRect/>
          </a:stretch>
        </p:blipFill>
        <p:spPr>
          <a:xfrm flipH="1" rot="-11">
            <a:off x="846438" y="4400784"/>
            <a:ext cx="2771071" cy="268988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41" name="Shape 44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42" name="Shape 442"/>
        <p:cNvGrpSpPr/>
        <p:nvPr/>
      </p:nvGrpSpPr>
      <p:grpSpPr>
        <a:xfrm>
          <a:off x="0" y="0"/>
          <a:ext cx="0" cy="0"/>
          <a:chOff x="0" y="0"/>
          <a:chExt cx="0" cy="0"/>
        </a:xfrm>
      </p:grpSpPr>
      <p:sp>
        <p:nvSpPr>
          <p:cNvPr id="443" name="Google Shape;443;p30"/>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333075" y="-111800"/>
            <a:ext cx="9810000" cy="5336700"/>
            <a:chOff x="-333075" y="-111800"/>
            <a:chExt cx="9810000" cy="5336700"/>
          </a:xfrm>
        </p:grpSpPr>
        <p:cxnSp>
          <p:nvCxnSpPr>
            <p:cNvPr id="43" name="Google Shape;43;p4"/>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44" name="Google Shape;44;p4"/>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45" name="Google Shape;45;p4"/>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46" name="Google Shape;46;p4"/>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47" name="Google Shape;47;p4"/>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 name="Google Shape;51;p4"/>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52" name="Google Shape;52;p4"/>
          <p:cNvPicPr preferRelativeResize="0"/>
          <p:nvPr/>
        </p:nvPicPr>
        <p:blipFill>
          <a:blip r:embed="rId3">
            <a:alphaModFix/>
          </a:blip>
          <a:stretch>
            <a:fillRect/>
          </a:stretch>
        </p:blipFill>
        <p:spPr>
          <a:xfrm>
            <a:off x="-369263" y="-1193663"/>
            <a:ext cx="3556651" cy="2678275"/>
          </a:xfrm>
          <a:prstGeom prst="rect">
            <a:avLst/>
          </a:prstGeom>
          <a:noFill/>
          <a:ln>
            <a:noFill/>
          </a:ln>
        </p:spPr>
      </p:pic>
      <p:pic>
        <p:nvPicPr>
          <p:cNvPr id="53" name="Google Shape;53;p4"/>
          <p:cNvPicPr preferRelativeResize="0"/>
          <p:nvPr/>
        </p:nvPicPr>
        <p:blipFill>
          <a:blip r:embed="rId4">
            <a:alphaModFix/>
          </a:blip>
          <a:stretch>
            <a:fillRect/>
          </a:stretch>
        </p:blipFill>
        <p:spPr>
          <a:xfrm>
            <a:off x="1425801" y="4418150"/>
            <a:ext cx="2445886" cy="3083642"/>
          </a:xfrm>
          <a:prstGeom prst="rect">
            <a:avLst/>
          </a:prstGeom>
          <a:noFill/>
          <a:ln>
            <a:noFill/>
          </a:ln>
        </p:spPr>
      </p:pic>
      <p:sp>
        <p:nvSpPr>
          <p:cNvPr id="54" name="Google Shape;54;p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4"/>
          <p:cNvSpPr txBox="1"/>
          <p:nvPr>
            <p:ph idx="1" type="body"/>
          </p:nvPr>
        </p:nvSpPr>
        <p:spPr>
          <a:xfrm>
            <a:off x="720000" y="1215750"/>
            <a:ext cx="7704000" cy="12225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sz="120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pic>
        <p:nvPicPr>
          <p:cNvPr id="56" name="Google Shape;56;p4"/>
          <p:cNvPicPr preferRelativeResize="0"/>
          <p:nvPr/>
        </p:nvPicPr>
        <p:blipFill>
          <a:blip r:embed="rId5">
            <a:alphaModFix/>
          </a:blip>
          <a:stretch>
            <a:fillRect/>
          </a:stretch>
        </p:blipFill>
        <p:spPr>
          <a:xfrm>
            <a:off x="8221350" y="1415384"/>
            <a:ext cx="2319976" cy="2339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grpSp>
        <p:nvGrpSpPr>
          <p:cNvPr id="58" name="Google Shape;58;p5"/>
          <p:cNvGrpSpPr/>
          <p:nvPr/>
        </p:nvGrpSpPr>
        <p:grpSpPr>
          <a:xfrm>
            <a:off x="-333075" y="-111800"/>
            <a:ext cx="9810000" cy="5336700"/>
            <a:chOff x="-333075" y="-111800"/>
            <a:chExt cx="9810000" cy="5336700"/>
          </a:xfrm>
        </p:grpSpPr>
        <p:cxnSp>
          <p:nvCxnSpPr>
            <p:cNvPr id="59" name="Google Shape;59;p5"/>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60" name="Google Shape;60;p5"/>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61" name="Google Shape;61;p5"/>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62" name="Google Shape;62;p5"/>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63" name="Google Shape;63;p5"/>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 name="Google Shape;67;p5"/>
          <p:cNvPicPr preferRelativeResize="0"/>
          <p:nvPr/>
        </p:nvPicPr>
        <p:blipFill>
          <a:blip r:embed="rId2">
            <a:alphaModFix amt="44000"/>
          </a:blip>
          <a:stretch>
            <a:fillRect/>
          </a:stretch>
        </p:blipFill>
        <p:spPr>
          <a:xfrm>
            <a:off x="-75" y="-15200"/>
            <a:ext cx="9144000" cy="5143500"/>
          </a:xfrm>
          <a:prstGeom prst="rect">
            <a:avLst/>
          </a:prstGeom>
          <a:noFill/>
          <a:ln>
            <a:noFill/>
          </a:ln>
        </p:spPr>
      </p:pic>
      <p:sp>
        <p:nvSpPr>
          <p:cNvPr id="68" name="Google Shape;68;p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5"/>
          <p:cNvSpPr txBox="1"/>
          <p:nvPr>
            <p:ph idx="1" type="subTitle"/>
          </p:nvPr>
        </p:nvSpPr>
        <p:spPr>
          <a:xfrm>
            <a:off x="1104225" y="2287813"/>
            <a:ext cx="3284700" cy="165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 name="Google Shape;70;p5"/>
          <p:cNvSpPr txBox="1"/>
          <p:nvPr>
            <p:ph idx="2" type="subTitle"/>
          </p:nvPr>
        </p:nvSpPr>
        <p:spPr>
          <a:xfrm>
            <a:off x="4754975" y="2287799"/>
            <a:ext cx="3284700" cy="165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solidFill>
                  <a:schemeClr val="dk1"/>
                </a:solidFill>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71" name="Google Shape;71;p5"/>
          <p:cNvSpPr txBox="1"/>
          <p:nvPr>
            <p:ph idx="3" type="subTitle"/>
          </p:nvPr>
        </p:nvSpPr>
        <p:spPr>
          <a:xfrm>
            <a:off x="1104225" y="1969200"/>
            <a:ext cx="3284700" cy="406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Font typeface="Bebas Neue"/>
              <a:buNone/>
              <a:defRPr sz="20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2" name="Google Shape;72;p5"/>
          <p:cNvSpPr txBox="1"/>
          <p:nvPr>
            <p:ph idx="4" type="subTitle"/>
          </p:nvPr>
        </p:nvSpPr>
        <p:spPr>
          <a:xfrm>
            <a:off x="4754986" y="1969200"/>
            <a:ext cx="3284700" cy="40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Bebas Neue"/>
              <a:buNone/>
              <a:defRPr sz="2000">
                <a:solidFill>
                  <a:schemeClr val="dk1"/>
                </a:solidFill>
                <a:latin typeface="Space Grotesk"/>
                <a:ea typeface="Space Grotesk"/>
                <a:cs typeface="Space Grotesk"/>
                <a:sym typeface="Space Grotesk"/>
              </a:defRPr>
            </a:lvl1pPr>
            <a:lvl2pPr lvl="1" rtl="0" algn="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pic>
        <p:nvPicPr>
          <p:cNvPr id="73" name="Google Shape;73;p5"/>
          <p:cNvPicPr preferRelativeResize="0"/>
          <p:nvPr/>
        </p:nvPicPr>
        <p:blipFill>
          <a:blip r:embed="rId3">
            <a:alphaModFix/>
          </a:blip>
          <a:stretch>
            <a:fillRect/>
          </a:stretch>
        </p:blipFill>
        <p:spPr>
          <a:xfrm>
            <a:off x="-1761375" y="438262"/>
            <a:ext cx="3556651" cy="2678275"/>
          </a:xfrm>
          <a:prstGeom prst="rect">
            <a:avLst/>
          </a:prstGeom>
          <a:noFill/>
          <a:ln>
            <a:noFill/>
          </a:ln>
        </p:spPr>
      </p:pic>
      <p:pic>
        <p:nvPicPr>
          <p:cNvPr id="74" name="Google Shape;74;p5"/>
          <p:cNvPicPr preferRelativeResize="0"/>
          <p:nvPr/>
        </p:nvPicPr>
        <p:blipFill>
          <a:blip r:embed="rId4">
            <a:alphaModFix/>
          </a:blip>
          <a:stretch>
            <a:fillRect/>
          </a:stretch>
        </p:blipFill>
        <p:spPr>
          <a:xfrm>
            <a:off x="1443350" y="4040550"/>
            <a:ext cx="2656008" cy="2678275"/>
          </a:xfrm>
          <a:prstGeom prst="rect">
            <a:avLst/>
          </a:prstGeom>
          <a:noFill/>
          <a:ln>
            <a:noFill/>
          </a:ln>
        </p:spPr>
      </p:pic>
      <p:pic>
        <p:nvPicPr>
          <p:cNvPr id="75" name="Google Shape;75;p5"/>
          <p:cNvPicPr preferRelativeResize="0"/>
          <p:nvPr/>
        </p:nvPicPr>
        <p:blipFill>
          <a:blip r:embed="rId5">
            <a:alphaModFix/>
          </a:blip>
          <a:stretch>
            <a:fillRect/>
          </a:stretch>
        </p:blipFill>
        <p:spPr>
          <a:xfrm rot="1530428">
            <a:off x="8052478" y="1480537"/>
            <a:ext cx="2510868" cy="2437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grpSp>
        <p:nvGrpSpPr>
          <p:cNvPr id="77" name="Google Shape;77;p6"/>
          <p:cNvGrpSpPr/>
          <p:nvPr/>
        </p:nvGrpSpPr>
        <p:grpSpPr>
          <a:xfrm>
            <a:off x="-333075" y="-111800"/>
            <a:ext cx="9810000" cy="5336700"/>
            <a:chOff x="-333075" y="-111800"/>
            <a:chExt cx="9810000" cy="5336700"/>
          </a:xfrm>
        </p:grpSpPr>
        <p:cxnSp>
          <p:nvCxnSpPr>
            <p:cNvPr id="78" name="Google Shape;78;p6"/>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79" name="Google Shape;79;p6"/>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80" name="Google Shape;80;p6"/>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81" name="Google Shape;81;p6"/>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82" name="Google Shape;82;p6"/>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 name="Google Shape;86;p6"/>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87" name="Google Shape;87;p6"/>
          <p:cNvPicPr preferRelativeResize="0"/>
          <p:nvPr/>
        </p:nvPicPr>
        <p:blipFill>
          <a:blip r:embed="rId3">
            <a:alphaModFix/>
          </a:blip>
          <a:stretch>
            <a:fillRect/>
          </a:stretch>
        </p:blipFill>
        <p:spPr>
          <a:xfrm>
            <a:off x="-369263" y="-1193663"/>
            <a:ext cx="3556651" cy="2678275"/>
          </a:xfrm>
          <a:prstGeom prst="rect">
            <a:avLst/>
          </a:prstGeom>
          <a:noFill/>
          <a:ln>
            <a:noFill/>
          </a:ln>
        </p:spPr>
      </p:pic>
      <p:pic>
        <p:nvPicPr>
          <p:cNvPr id="88" name="Google Shape;88;p6"/>
          <p:cNvPicPr preferRelativeResize="0"/>
          <p:nvPr/>
        </p:nvPicPr>
        <p:blipFill>
          <a:blip r:embed="rId4">
            <a:alphaModFix/>
          </a:blip>
          <a:stretch>
            <a:fillRect/>
          </a:stretch>
        </p:blipFill>
        <p:spPr>
          <a:xfrm>
            <a:off x="1425801" y="4418150"/>
            <a:ext cx="2445886" cy="3083642"/>
          </a:xfrm>
          <a:prstGeom prst="rect">
            <a:avLst/>
          </a:prstGeom>
          <a:noFill/>
          <a:ln>
            <a:noFill/>
          </a:ln>
        </p:spPr>
      </p:pic>
      <p:sp>
        <p:nvSpPr>
          <p:cNvPr id="89" name="Google Shape;89;p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0" name="Google Shape;90;p6"/>
          <p:cNvPicPr preferRelativeResize="0"/>
          <p:nvPr/>
        </p:nvPicPr>
        <p:blipFill>
          <a:blip r:embed="rId5">
            <a:alphaModFix/>
          </a:blip>
          <a:stretch>
            <a:fillRect/>
          </a:stretch>
        </p:blipFill>
        <p:spPr>
          <a:xfrm>
            <a:off x="8221350" y="1415384"/>
            <a:ext cx="2319976" cy="233942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pic>
        <p:nvPicPr>
          <p:cNvPr id="92" name="Google Shape;92;p7"/>
          <p:cNvPicPr preferRelativeResize="0"/>
          <p:nvPr/>
        </p:nvPicPr>
        <p:blipFill>
          <a:blip r:embed="rId2">
            <a:alphaModFix/>
          </a:blip>
          <a:stretch>
            <a:fillRect/>
          </a:stretch>
        </p:blipFill>
        <p:spPr>
          <a:xfrm>
            <a:off x="8155273" y="-6352"/>
            <a:ext cx="3026975" cy="3026975"/>
          </a:xfrm>
          <a:prstGeom prst="rect">
            <a:avLst/>
          </a:prstGeom>
          <a:noFill/>
          <a:ln>
            <a:noFill/>
          </a:ln>
        </p:spPr>
      </p:pic>
      <p:grpSp>
        <p:nvGrpSpPr>
          <p:cNvPr id="93" name="Google Shape;93;p7"/>
          <p:cNvGrpSpPr/>
          <p:nvPr/>
        </p:nvGrpSpPr>
        <p:grpSpPr>
          <a:xfrm>
            <a:off x="-333075" y="-111800"/>
            <a:ext cx="9810000" cy="5336700"/>
            <a:chOff x="-333075" y="-111800"/>
            <a:chExt cx="9810000" cy="5336700"/>
          </a:xfrm>
        </p:grpSpPr>
        <p:cxnSp>
          <p:nvCxnSpPr>
            <p:cNvPr id="94" name="Google Shape;94;p7"/>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95" name="Google Shape;95;p7"/>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96" name="Google Shape;96;p7"/>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97" name="Google Shape;97;p7"/>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98" name="Google Shape;98;p7"/>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 name="Google Shape;102;p7"/>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103" name="Google Shape;103;p7"/>
          <p:cNvPicPr preferRelativeResize="0"/>
          <p:nvPr/>
        </p:nvPicPr>
        <p:blipFill>
          <a:blip r:embed="rId4">
            <a:alphaModFix/>
          </a:blip>
          <a:stretch>
            <a:fillRect/>
          </a:stretch>
        </p:blipFill>
        <p:spPr>
          <a:xfrm rot="1681163">
            <a:off x="-1981417" y="-1185550"/>
            <a:ext cx="3961797" cy="3083639"/>
          </a:xfrm>
          <a:prstGeom prst="rect">
            <a:avLst/>
          </a:prstGeom>
          <a:noFill/>
          <a:ln>
            <a:noFill/>
          </a:ln>
        </p:spPr>
      </p:pic>
      <p:sp>
        <p:nvSpPr>
          <p:cNvPr id="104" name="Google Shape;104;p7"/>
          <p:cNvSpPr txBox="1"/>
          <p:nvPr>
            <p:ph idx="1" type="body"/>
          </p:nvPr>
        </p:nvSpPr>
        <p:spPr>
          <a:xfrm>
            <a:off x="1922625" y="2317550"/>
            <a:ext cx="5298600" cy="1592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105" name="Google Shape;105;p7"/>
          <p:cNvSpPr txBox="1"/>
          <p:nvPr>
            <p:ph type="title"/>
          </p:nvPr>
        </p:nvSpPr>
        <p:spPr>
          <a:xfrm>
            <a:off x="1922625" y="1233575"/>
            <a:ext cx="5298600" cy="1083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 name="Shape 106"/>
        <p:cNvGrpSpPr/>
        <p:nvPr/>
      </p:nvGrpSpPr>
      <p:grpSpPr>
        <a:xfrm>
          <a:off x="0" y="0"/>
          <a:ext cx="0" cy="0"/>
          <a:chOff x="0" y="0"/>
          <a:chExt cx="0" cy="0"/>
        </a:xfrm>
      </p:grpSpPr>
      <p:pic>
        <p:nvPicPr>
          <p:cNvPr id="107" name="Google Shape;107;p8"/>
          <p:cNvPicPr preferRelativeResize="0"/>
          <p:nvPr/>
        </p:nvPicPr>
        <p:blipFill>
          <a:blip r:embed="rId2">
            <a:alphaModFix/>
          </a:blip>
          <a:stretch>
            <a:fillRect/>
          </a:stretch>
        </p:blipFill>
        <p:spPr>
          <a:xfrm>
            <a:off x="-1228252" y="317498"/>
            <a:ext cx="3026975" cy="3026975"/>
          </a:xfrm>
          <a:prstGeom prst="rect">
            <a:avLst/>
          </a:prstGeom>
          <a:noFill/>
          <a:ln>
            <a:noFill/>
          </a:ln>
        </p:spPr>
      </p:pic>
      <p:grpSp>
        <p:nvGrpSpPr>
          <p:cNvPr id="108" name="Google Shape;108;p8"/>
          <p:cNvGrpSpPr/>
          <p:nvPr/>
        </p:nvGrpSpPr>
        <p:grpSpPr>
          <a:xfrm>
            <a:off x="-333075" y="-111800"/>
            <a:ext cx="9810000" cy="5336700"/>
            <a:chOff x="-333075" y="-111800"/>
            <a:chExt cx="9810000" cy="5336700"/>
          </a:xfrm>
        </p:grpSpPr>
        <p:cxnSp>
          <p:nvCxnSpPr>
            <p:cNvPr id="109" name="Google Shape;109;p8"/>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110" name="Google Shape;110;p8"/>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111" name="Google Shape;111;p8"/>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112" name="Google Shape;112;p8"/>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113" name="Google Shape;113;p8"/>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 name="Google Shape;117;p8"/>
          <p:cNvPicPr preferRelativeResize="0"/>
          <p:nvPr/>
        </p:nvPicPr>
        <p:blipFill>
          <a:blip r:embed="rId3">
            <a:alphaModFix amt="44000"/>
          </a:blip>
          <a:stretch>
            <a:fillRect/>
          </a:stretch>
        </p:blipFill>
        <p:spPr>
          <a:xfrm>
            <a:off x="-75" y="-15200"/>
            <a:ext cx="9144000" cy="5143500"/>
          </a:xfrm>
          <a:prstGeom prst="rect">
            <a:avLst/>
          </a:prstGeom>
          <a:noFill/>
          <a:ln>
            <a:noFill/>
          </a:ln>
        </p:spPr>
      </p:pic>
      <p:pic>
        <p:nvPicPr>
          <p:cNvPr id="118" name="Google Shape;118;p8"/>
          <p:cNvPicPr preferRelativeResize="0"/>
          <p:nvPr/>
        </p:nvPicPr>
        <p:blipFill>
          <a:blip r:embed="rId4">
            <a:alphaModFix/>
          </a:blip>
          <a:stretch>
            <a:fillRect/>
          </a:stretch>
        </p:blipFill>
        <p:spPr>
          <a:xfrm>
            <a:off x="-1065225" y="3676762"/>
            <a:ext cx="3556651" cy="2678275"/>
          </a:xfrm>
          <a:prstGeom prst="rect">
            <a:avLst/>
          </a:prstGeom>
          <a:noFill/>
          <a:ln>
            <a:noFill/>
          </a:ln>
        </p:spPr>
      </p:pic>
      <p:pic>
        <p:nvPicPr>
          <p:cNvPr id="119" name="Google Shape;119;p8"/>
          <p:cNvPicPr preferRelativeResize="0"/>
          <p:nvPr/>
        </p:nvPicPr>
        <p:blipFill>
          <a:blip r:embed="rId5">
            <a:alphaModFix/>
          </a:blip>
          <a:stretch>
            <a:fillRect/>
          </a:stretch>
        </p:blipFill>
        <p:spPr>
          <a:xfrm>
            <a:off x="6988600" y="3979750"/>
            <a:ext cx="2656008" cy="2678275"/>
          </a:xfrm>
          <a:prstGeom prst="rect">
            <a:avLst/>
          </a:prstGeom>
          <a:noFill/>
          <a:ln>
            <a:noFill/>
          </a:ln>
        </p:spPr>
      </p:pic>
      <p:pic>
        <p:nvPicPr>
          <p:cNvPr id="120" name="Google Shape;120;p8"/>
          <p:cNvPicPr preferRelativeResize="0"/>
          <p:nvPr/>
        </p:nvPicPr>
        <p:blipFill>
          <a:blip r:embed="rId6">
            <a:alphaModFix/>
          </a:blip>
          <a:stretch>
            <a:fillRect/>
          </a:stretch>
        </p:blipFill>
        <p:spPr>
          <a:xfrm rot="1530428">
            <a:off x="7900078" y="3450"/>
            <a:ext cx="2510868" cy="2437300"/>
          </a:xfrm>
          <a:prstGeom prst="rect">
            <a:avLst/>
          </a:prstGeom>
          <a:noFill/>
          <a:ln>
            <a:noFill/>
          </a:ln>
        </p:spPr>
      </p:pic>
      <p:sp>
        <p:nvSpPr>
          <p:cNvPr id="121" name="Google Shape;121;p8"/>
          <p:cNvSpPr txBox="1"/>
          <p:nvPr>
            <p:ph type="title"/>
          </p:nvPr>
        </p:nvSpPr>
        <p:spPr>
          <a:xfrm>
            <a:off x="2317950" y="1450550"/>
            <a:ext cx="4508100" cy="22425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grpSp>
        <p:nvGrpSpPr>
          <p:cNvPr id="123" name="Google Shape;123;p9"/>
          <p:cNvGrpSpPr/>
          <p:nvPr/>
        </p:nvGrpSpPr>
        <p:grpSpPr>
          <a:xfrm>
            <a:off x="-333075" y="-111800"/>
            <a:ext cx="9810000" cy="5336700"/>
            <a:chOff x="-333075" y="-111800"/>
            <a:chExt cx="9810000" cy="5336700"/>
          </a:xfrm>
        </p:grpSpPr>
        <p:cxnSp>
          <p:nvCxnSpPr>
            <p:cNvPr id="124" name="Google Shape;124;p9"/>
            <p:cNvCxnSpPr/>
            <p:nvPr/>
          </p:nvCxnSpPr>
          <p:spPr>
            <a:xfrm>
              <a:off x="-124425" y="304050"/>
              <a:ext cx="9392700" cy="0"/>
            </a:xfrm>
            <a:prstGeom prst="straightConnector1">
              <a:avLst/>
            </a:prstGeom>
            <a:noFill/>
            <a:ln cap="flat" cmpd="sng" w="19050">
              <a:solidFill>
                <a:schemeClr val="accent1"/>
              </a:solidFill>
              <a:prstDash val="solid"/>
              <a:round/>
              <a:headEnd len="med" w="med" type="none"/>
              <a:tailEnd len="med" w="med" type="none"/>
            </a:ln>
          </p:spPr>
        </p:cxnSp>
        <p:cxnSp>
          <p:nvCxnSpPr>
            <p:cNvPr id="125" name="Google Shape;125;p9"/>
            <p:cNvCxnSpPr/>
            <p:nvPr/>
          </p:nvCxnSpPr>
          <p:spPr>
            <a:xfrm>
              <a:off x="450675" y="-111800"/>
              <a:ext cx="0" cy="5336700"/>
            </a:xfrm>
            <a:prstGeom prst="straightConnector1">
              <a:avLst/>
            </a:prstGeom>
            <a:noFill/>
            <a:ln cap="flat" cmpd="sng" w="19050">
              <a:solidFill>
                <a:schemeClr val="accent1"/>
              </a:solidFill>
              <a:prstDash val="solid"/>
              <a:round/>
              <a:headEnd len="med" w="med" type="none"/>
              <a:tailEnd len="med" w="med" type="none"/>
            </a:ln>
          </p:spPr>
        </p:cxnSp>
        <p:cxnSp>
          <p:nvCxnSpPr>
            <p:cNvPr id="126" name="Google Shape;126;p9"/>
            <p:cNvCxnSpPr/>
            <p:nvPr/>
          </p:nvCxnSpPr>
          <p:spPr>
            <a:xfrm>
              <a:off x="-333075" y="4839475"/>
              <a:ext cx="9810000" cy="0"/>
            </a:xfrm>
            <a:prstGeom prst="straightConnector1">
              <a:avLst/>
            </a:prstGeom>
            <a:noFill/>
            <a:ln cap="flat" cmpd="sng" w="19050">
              <a:solidFill>
                <a:schemeClr val="accent1"/>
              </a:solidFill>
              <a:prstDash val="solid"/>
              <a:round/>
              <a:headEnd len="med" w="med" type="none"/>
              <a:tailEnd len="med" w="med" type="none"/>
            </a:ln>
          </p:spPr>
        </p:cxnSp>
        <p:cxnSp>
          <p:nvCxnSpPr>
            <p:cNvPr id="127" name="Google Shape;127;p9"/>
            <p:cNvCxnSpPr/>
            <p:nvPr/>
          </p:nvCxnSpPr>
          <p:spPr>
            <a:xfrm>
              <a:off x="8693175" y="-111800"/>
              <a:ext cx="0" cy="5336700"/>
            </a:xfrm>
            <a:prstGeom prst="straightConnector1">
              <a:avLst/>
            </a:prstGeom>
            <a:noFill/>
            <a:ln cap="flat" cmpd="sng" w="19050">
              <a:solidFill>
                <a:schemeClr val="accent1"/>
              </a:solidFill>
              <a:prstDash val="solid"/>
              <a:round/>
              <a:headEnd len="med" w="med" type="none"/>
              <a:tailEnd len="med" w="med" type="none"/>
            </a:ln>
          </p:spPr>
        </p:cxnSp>
        <p:sp>
          <p:nvSpPr>
            <p:cNvPr id="128" name="Google Shape;128;p9"/>
            <p:cNvSpPr/>
            <p:nvPr/>
          </p:nvSpPr>
          <p:spPr>
            <a:xfrm>
              <a:off x="175875" y="4564711"/>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175875" y="30148"/>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8418375" y="4564711"/>
              <a:ext cx="549600" cy="547800"/>
            </a:xfrm>
            <a:prstGeom prst="plaque">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8418375" y="30148"/>
              <a:ext cx="549600" cy="5478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 name="Google Shape;132;p9"/>
          <p:cNvPicPr preferRelativeResize="0"/>
          <p:nvPr/>
        </p:nvPicPr>
        <p:blipFill>
          <a:blip r:embed="rId2">
            <a:alphaModFix amt="44000"/>
          </a:blip>
          <a:stretch>
            <a:fillRect/>
          </a:stretch>
        </p:blipFill>
        <p:spPr>
          <a:xfrm>
            <a:off x="-75" y="-15200"/>
            <a:ext cx="9144000" cy="5143500"/>
          </a:xfrm>
          <a:prstGeom prst="rect">
            <a:avLst/>
          </a:prstGeom>
          <a:noFill/>
          <a:ln>
            <a:noFill/>
          </a:ln>
        </p:spPr>
      </p:pic>
      <p:pic>
        <p:nvPicPr>
          <p:cNvPr id="133" name="Google Shape;133;p9"/>
          <p:cNvPicPr preferRelativeResize="0"/>
          <p:nvPr/>
        </p:nvPicPr>
        <p:blipFill>
          <a:blip r:embed="rId3">
            <a:alphaModFix/>
          </a:blip>
          <a:stretch>
            <a:fillRect/>
          </a:stretch>
        </p:blipFill>
        <p:spPr>
          <a:xfrm rot="1681163">
            <a:off x="7827708" y="2832150"/>
            <a:ext cx="3961797" cy="3083639"/>
          </a:xfrm>
          <a:prstGeom prst="rect">
            <a:avLst/>
          </a:prstGeom>
          <a:noFill/>
          <a:ln>
            <a:noFill/>
          </a:ln>
        </p:spPr>
      </p:pic>
      <p:pic>
        <p:nvPicPr>
          <p:cNvPr id="134" name="Google Shape;134;p9"/>
          <p:cNvPicPr preferRelativeResize="0"/>
          <p:nvPr/>
        </p:nvPicPr>
        <p:blipFill>
          <a:blip r:embed="rId4">
            <a:alphaModFix/>
          </a:blip>
          <a:stretch>
            <a:fillRect/>
          </a:stretch>
        </p:blipFill>
        <p:spPr>
          <a:xfrm rot="261465">
            <a:off x="-1139312" y="1770010"/>
            <a:ext cx="2887222" cy="2815725"/>
          </a:xfrm>
          <a:prstGeom prst="rect">
            <a:avLst/>
          </a:prstGeom>
          <a:noFill/>
          <a:ln>
            <a:noFill/>
          </a:ln>
        </p:spPr>
      </p:pic>
      <p:pic>
        <p:nvPicPr>
          <p:cNvPr id="135" name="Google Shape;135;p9"/>
          <p:cNvPicPr preferRelativeResize="0"/>
          <p:nvPr/>
        </p:nvPicPr>
        <p:blipFill>
          <a:blip r:embed="rId5">
            <a:alphaModFix/>
          </a:blip>
          <a:stretch>
            <a:fillRect/>
          </a:stretch>
        </p:blipFill>
        <p:spPr>
          <a:xfrm>
            <a:off x="1125823" y="-2169390"/>
            <a:ext cx="3026975" cy="3026975"/>
          </a:xfrm>
          <a:prstGeom prst="rect">
            <a:avLst/>
          </a:prstGeom>
          <a:noFill/>
          <a:ln>
            <a:noFill/>
          </a:ln>
        </p:spPr>
      </p:pic>
      <p:pic>
        <p:nvPicPr>
          <p:cNvPr id="136" name="Google Shape;136;p9"/>
          <p:cNvPicPr preferRelativeResize="0"/>
          <p:nvPr/>
        </p:nvPicPr>
        <p:blipFill>
          <a:blip r:embed="rId6">
            <a:alphaModFix/>
          </a:blip>
          <a:stretch>
            <a:fillRect/>
          </a:stretch>
        </p:blipFill>
        <p:spPr>
          <a:xfrm flipH="1" rot="-11">
            <a:off x="846438" y="4400784"/>
            <a:ext cx="2771071" cy="2689886"/>
          </a:xfrm>
          <a:prstGeom prst="rect">
            <a:avLst/>
          </a:prstGeom>
          <a:noFill/>
          <a:ln>
            <a:noFill/>
          </a:ln>
        </p:spPr>
      </p:pic>
      <p:sp>
        <p:nvSpPr>
          <p:cNvPr id="137" name="Google Shape;137;p9"/>
          <p:cNvSpPr txBox="1"/>
          <p:nvPr>
            <p:ph type="title"/>
          </p:nvPr>
        </p:nvSpPr>
        <p:spPr>
          <a:xfrm>
            <a:off x="2241450" y="1520250"/>
            <a:ext cx="46611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9"/>
          <p:cNvSpPr txBox="1"/>
          <p:nvPr>
            <p:ph idx="1" type="subTitle"/>
          </p:nvPr>
        </p:nvSpPr>
        <p:spPr>
          <a:xfrm>
            <a:off x="2241550" y="2362050"/>
            <a:ext cx="4661100" cy="12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sz="1400"/>
            </a:lvl2pPr>
            <a:lvl3pPr lvl="2" rtl="0" algn="ctr">
              <a:lnSpc>
                <a:spcPct val="100000"/>
              </a:lnSpc>
              <a:spcBef>
                <a:spcPts val="1600"/>
              </a:spcBef>
              <a:spcAft>
                <a:spcPts val="0"/>
              </a:spcAft>
              <a:buSzPts val="1400"/>
              <a:buNone/>
              <a:defRPr sz="1400"/>
            </a:lvl3pPr>
            <a:lvl4pPr lvl="3" rtl="0" algn="ctr">
              <a:lnSpc>
                <a:spcPct val="100000"/>
              </a:lnSpc>
              <a:spcBef>
                <a:spcPts val="1600"/>
              </a:spcBef>
              <a:spcAft>
                <a:spcPts val="0"/>
              </a:spcAft>
              <a:buSzPts val="1400"/>
              <a:buNone/>
              <a:defRPr sz="1400"/>
            </a:lvl4pPr>
            <a:lvl5pPr lvl="4" rtl="0" algn="ctr">
              <a:lnSpc>
                <a:spcPct val="100000"/>
              </a:lnSpc>
              <a:spcBef>
                <a:spcPts val="1600"/>
              </a:spcBef>
              <a:spcAft>
                <a:spcPts val="0"/>
              </a:spcAft>
              <a:buSzPts val="1400"/>
              <a:buNone/>
              <a:defRPr sz="1400"/>
            </a:lvl5pPr>
            <a:lvl6pPr lvl="5" rtl="0" algn="ctr">
              <a:lnSpc>
                <a:spcPct val="100000"/>
              </a:lnSpc>
              <a:spcBef>
                <a:spcPts val="1600"/>
              </a:spcBef>
              <a:spcAft>
                <a:spcPts val="0"/>
              </a:spcAft>
              <a:buSzPts val="1400"/>
              <a:buNone/>
              <a:defRPr sz="1400"/>
            </a:lvl6pPr>
            <a:lvl7pPr lvl="6" rtl="0" algn="ctr">
              <a:lnSpc>
                <a:spcPct val="100000"/>
              </a:lnSpc>
              <a:spcBef>
                <a:spcPts val="1600"/>
              </a:spcBef>
              <a:spcAft>
                <a:spcPts val="0"/>
              </a:spcAft>
              <a:buSzPts val="1400"/>
              <a:buNone/>
              <a:defRPr sz="1400"/>
            </a:lvl7pPr>
            <a:lvl8pPr lvl="7" rtl="0" algn="ctr">
              <a:lnSpc>
                <a:spcPct val="100000"/>
              </a:lnSpc>
              <a:spcBef>
                <a:spcPts val="1600"/>
              </a:spcBef>
              <a:spcAft>
                <a:spcPts val="0"/>
              </a:spcAft>
              <a:buSzPts val="1400"/>
              <a:buNone/>
              <a:defRPr sz="1400"/>
            </a:lvl8pPr>
            <a:lvl9pPr lvl="8" rtl="0" algn="ctr">
              <a:lnSpc>
                <a:spcPct val="100000"/>
              </a:lnSpc>
              <a:spcBef>
                <a:spcPts val="1600"/>
              </a:spcBef>
              <a:spcAft>
                <a:spcPts val="1600"/>
              </a:spcAft>
              <a:buSzPts val="1400"/>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10"/>
          <p:cNvSpPr/>
          <p:nvPr>
            <p:ph idx="2" type="pic"/>
          </p:nvPr>
        </p:nvSpPr>
        <p:spPr>
          <a:xfrm>
            <a:off x="0" y="0"/>
            <a:ext cx="9144000" cy="5143500"/>
          </a:xfrm>
          <a:prstGeom prst="rect">
            <a:avLst/>
          </a:prstGeom>
          <a:noFill/>
          <a:ln>
            <a:noFill/>
          </a:ln>
        </p:spPr>
      </p:sp>
      <p:sp>
        <p:nvSpPr>
          <p:cNvPr id="141" name="Google Shape;141;p10"/>
          <p:cNvSpPr txBox="1"/>
          <p:nvPr>
            <p:ph type="title"/>
          </p:nvPr>
        </p:nvSpPr>
        <p:spPr>
          <a:xfrm>
            <a:off x="720000" y="539400"/>
            <a:ext cx="4022100" cy="10314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indent="-304800" lvl="1" marL="9144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indent="-304800" lvl="2" marL="13716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indent="-304800" lvl="3" marL="1828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indent="-304800" lvl="4" marL="22860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indent="-304800" lvl="5" marL="27432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indent="-304800" lvl="6" marL="32004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indent="-304800" lvl="7" marL="36576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indent="-304800" lvl="8" marL="4114800">
              <a:lnSpc>
                <a:spcPct val="115000"/>
              </a:lnSpc>
              <a:spcBef>
                <a:spcPts val="1600"/>
              </a:spcBef>
              <a:spcAft>
                <a:spcPts val="1600"/>
              </a:spcAft>
              <a:buClr>
                <a:schemeClr val="dk1"/>
              </a:buClr>
              <a:buSzPts val="1200"/>
              <a:buFont typeface="Maven Pro"/>
              <a:buChar char="■"/>
              <a:defRPr sz="1200">
                <a:solidFill>
                  <a:schemeClr val="dk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38" name="Shape 438"/>
        <p:cNvGrpSpPr/>
        <p:nvPr/>
      </p:nvGrpSpPr>
      <p:grpSpPr>
        <a:xfrm>
          <a:off x="0" y="0"/>
          <a:ext cx="0" cy="0"/>
          <a:chOff x="0" y="0"/>
          <a:chExt cx="0" cy="0"/>
        </a:xfrm>
      </p:grpSpPr>
      <p:sp>
        <p:nvSpPr>
          <p:cNvPr id="439" name="Google Shape;439;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440" name="Google Shape;440;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9.jp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6Mh9lzTL2W1uZLjFJ3bH93lgZvZlrpoIdobX4jD1ssM/copy#gid=1203771748" TargetMode="External"/><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30.jpg"/><Relationship Id="rId5" Type="http://schemas.openxmlformats.org/officeDocument/2006/relationships/image" Target="../media/image21.jpg"/><Relationship Id="rId6" Type="http://schemas.openxmlformats.org/officeDocument/2006/relationships/image" Target="../media/image31.jpg"/><Relationship Id="rId7" Type="http://schemas.openxmlformats.org/officeDocument/2006/relationships/image" Target="../media/image19.jpg"/><Relationship Id="rId8"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28.jpg"/><Relationship Id="rId5"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6Mh9lzTL2W1uZLjFJ3bH93lgZvZlrpoIdobX4jD1ssM/copy#gid=0" TargetMode="External"/><Relationship Id="rId5" Type="http://schemas.openxmlformats.org/officeDocument/2006/relationships/image" Target="../media/image13.png"/><Relationship Id="rId6" Type="http://schemas.openxmlformats.org/officeDocument/2006/relationships/hyperlink" Target="https://docs.google.com/spreadsheets/d/16Mh9lzTL2W1uZLjFJ3bH93lgZvZlrpoIdobX4jD1ssM/copy#gid=224893433" TargetMode="External"/><Relationship Id="rId7" Type="http://schemas.openxmlformats.org/officeDocument/2006/relationships/image" Target="../media/image12.pn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25.xml"/><Relationship Id="rId5" Type="http://schemas.openxmlformats.org/officeDocument/2006/relationships/slide" Target="/ppt/slides/slide22.xml"/><Relationship Id="rId6" Type="http://schemas.openxmlformats.org/officeDocument/2006/relationships/slide" Target="/ppt/slides/slide21.xml"/><Relationship Id="rId7" Type="http://schemas.openxmlformats.org/officeDocument/2006/relationships/slide" Target="/ppt/slides/slide21.xml"/><Relationship Id="rId8" Type="http://schemas.openxmlformats.org/officeDocument/2006/relationships/slide" Target="/ppt/slides/slide20.xml"/><Relationship Id="rId11" Type="http://schemas.openxmlformats.org/officeDocument/2006/relationships/slide" Target="/ppt/slides/slide27.xml"/><Relationship Id="rId10" Type="http://schemas.openxmlformats.org/officeDocument/2006/relationships/slide" Target="/ppt/slides/slide33.xml"/><Relationship Id="rId13" Type="http://schemas.openxmlformats.org/officeDocument/2006/relationships/hyperlink" Target="https://bit.ly/3A1uf1Q" TargetMode="External"/><Relationship Id="rId12"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reepik.com/free-psd/3d-design-banner-template_12487530.htm/?utm_source=slidesgo_template&amp;utm_medium=referral-link&amp;utm_campaign=sg_resources&amp;utm_content=freepik" TargetMode="External"/><Relationship Id="rId4" Type="http://schemas.openxmlformats.org/officeDocument/2006/relationships/hyperlink" Target="https://www.freepik.com/free-psd/3d-design-flyer-template_12487979.htm/?utm_source=slidesgo_template&amp;utm_medium=referral-link&amp;utm_campaign=sg_resources&amp;utm_content=freepik" TargetMode="External"/><Relationship Id="rId5" Type="http://schemas.openxmlformats.org/officeDocument/2006/relationships/image" Target="../media/image22.png"/><Relationship Id="rId6" Type="http://schemas.openxmlformats.org/officeDocument/2006/relationships/image" Target="../media/image35.png"/><Relationship Id="rId7" Type="http://schemas.openxmlformats.org/officeDocument/2006/relationships/image" Target="../media/image34.png"/><Relationship Id="rId8"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freepik.com/free-photo/top-view-minimalistic-geometrical-figures_12227688.htm/?utm_source=slidesgo_template&amp;utm_medium=referral-link&amp;utm_campaign=sg_resources&amp;utm_content=freepik" TargetMode="External"/><Relationship Id="rId4" Type="http://schemas.openxmlformats.org/officeDocument/2006/relationships/hyperlink" Target="https://www.freepik.com/free-photo/top-view-minimalistic-geometrical-figures_12227674.htm/?utm_source=slidesgo_template&amp;utm_medium=referral-link&amp;utm_campaign=sg_resources&amp;utm_content=freepik" TargetMode="External"/><Relationship Id="rId9" Type="http://schemas.openxmlformats.org/officeDocument/2006/relationships/hyperlink" Target="https://www.freepik.com/free-photo/handsome-asian-man-posing_16392475.htm/?utm_source=slidesgo_template&amp;utm_medium=referral-link&amp;utm_campaign=sg_resources&amp;utm_content=freepik" TargetMode="External"/><Relationship Id="rId5" Type="http://schemas.openxmlformats.org/officeDocument/2006/relationships/hyperlink" Target="https://www.freepik.com/free-photo/front-view-geometrical-figures_12227673.htm/?utm_source=slidesgo_template&amp;utm_medium=referral-link&amp;utm_campaign=sg_resources&amp;utm_content=freepik" TargetMode="External"/><Relationship Id="rId6" Type="http://schemas.openxmlformats.org/officeDocument/2006/relationships/hyperlink" Target="https://www.freepik.com/free-photo/still-life-unused-bath-bombs_39817650.htm/?utm_source=slidesgo_template&amp;utm_medium=referral-link&amp;utm_campaign=sg_resources&amp;utm_content=freepik" TargetMode="External"/><Relationship Id="rId7" Type="http://schemas.openxmlformats.org/officeDocument/2006/relationships/hyperlink" Target="https://www.freepik.com/free-photo/medium-shot-smiley-man-posing-with-glasses_27509103.htm/?utm_source=slidesgo_template&amp;utm_medium=referral-link&amp;utm_campaign=sg_resources&amp;utm_content=freepik" TargetMode="External"/><Relationship Id="rId8" Type="http://schemas.openxmlformats.org/officeDocument/2006/relationships/hyperlink" Target="https://www.freepik.com/free-photo/front-view-woman-wearing-sunglasses_26559735.htm/?utm_source=slidesgo_template&amp;utm_medium=referral-link&amp;utm_campaign=sg_resources&amp;utm_content=freepik" TargetMode="External"/><Relationship Id="rId11" Type="http://schemas.openxmlformats.org/officeDocument/2006/relationships/hyperlink" Target="https://www.freepik.com/free-photo/3d-rendered-abstract-design-elements-assortment_15174889.htm/?utm_source=slidesgo_template&amp;utm_medium=referral-link&amp;utm_campaign=sg_resources&amp;utm_content=freepik" TargetMode="External"/><Relationship Id="rId10" Type="http://schemas.openxmlformats.org/officeDocument/2006/relationships/hyperlink" Target="https://www.freepik.com/free-photo/side-view-smiley-woman-posing_27509102.htm/?utm_source=slidesgo_template&amp;utm_medium=referral-link&amp;utm_campaign=sg_resources&amp;utm_content=freepik" TargetMode="External"/><Relationship Id="rId13" Type="http://schemas.openxmlformats.org/officeDocument/2006/relationships/hyperlink" Target="https://www.freepik.com/free-photo/high-angle-minimalistic-geometrical-figures-with-copy-space_12227632.htm/?utm_source=slidesgo_template&amp;utm_medium=referral-link&amp;utm_campaign=sg_resources&amp;utm_content=freepik" TargetMode="External"/><Relationship Id="rId12" Type="http://schemas.openxmlformats.org/officeDocument/2006/relationships/hyperlink" Target="https://www.freepik.com/free-photo/3d-rendered-abstract-design-elements-arrangement_15174884.htm/?utm_source=slidesgo_template&amp;utm_medium=referral-link&amp;utm_campaign=sg_resources&amp;utm_content=freepik" TargetMode="External"/><Relationship Id="rId15" Type="http://schemas.openxmlformats.org/officeDocument/2006/relationships/hyperlink" Target="https://www.freepik.com/free-psd/3d-design-landing-page_12487982.htm/?utm_source=slidesgo_template&amp;utm_medium=referral-link&amp;utm_campaign=sg_resources&amp;utm_content=freepik" TargetMode="External"/><Relationship Id="rId14" Type="http://schemas.openxmlformats.org/officeDocument/2006/relationships/hyperlink" Target="https://www.freepik.com/free-photo/abstract-3d-design-elements-arrangement_15174883.htm/?utm_source=slidesgo_template&amp;utm_medium=referral-link&amp;utm_campaign=sg_resources&amp;utm_content=freepik" TargetMode="External"/><Relationship Id="rId17" Type="http://schemas.openxmlformats.org/officeDocument/2006/relationships/hyperlink" Target="https://www.freepik.com/free-psd/3d-design-banner-template_12487991.htm/?utm_source=slidesgo_template&amp;utm_medium=referral-link&amp;utm_campaign=sg_resources&amp;utm_content=freepik" TargetMode="External"/><Relationship Id="rId16" Type="http://schemas.openxmlformats.org/officeDocument/2006/relationships/hyperlink" Target="https://www.freepik.com/free-psd/3d-design-banner-template_12487524.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hyperlink" Target="https://bit.ly/3A1uf1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hyperlink" Target="https://bit.ly/3A1uf1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hyperlink" Target="https://fonts.google.com/specimen/Space+Grotesk" TargetMode="External"/><Relationship Id="rId4" Type="http://schemas.openxmlformats.org/officeDocument/2006/relationships/hyperlink" Target="https://fonts.google.com/specimen/Space+Grotesk" TargetMode="External"/><Relationship Id="rId5" Type="http://schemas.openxmlformats.org/officeDocument/2006/relationships/hyperlink" Target="https://fonts.google.com/specimen/Maven+Pro" TargetMode="External"/><Relationship Id="rId6" Type="http://schemas.openxmlformats.org/officeDocument/2006/relationships/hyperlink" Target="https://fonts.google.com/specimen/Maven+Pr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8.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7.png"/><Relationship Id="rId14" Type="http://schemas.openxmlformats.org/officeDocument/2006/relationships/image" Target="../media/image14.png"/><Relationship Id="rId17" Type="http://schemas.openxmlformats.org/officeDocument/2006/relationships/image" Target="../media/image20.png"/><Relationship Id="rId16" Type="http://schemas.openxmlformats.org/officeDocument/2006/relationships/image" Target="../media/image1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31"/>
          <p:cNvPicPr preferRelativeResize="0"/>
          <p:nvPr/>
        </p:nvPicPr>
        <p:blipFill>
          <a:blip r:embed="rId3">
            <a:alphaModFix/>
          </a:blip>
          <a:stretch>
            <a:fillRect/>
          </a:stretch>
        </p:blipFill>
        <p:spPr>
          <a:xfrm rot="261465">
            <a:off x="6211038" y="3252935"/>
            <a:ext cx="2887222" cy="2815725"/>
          </a:xfrm>
          <a:prstGeom prst="rect">
            <a:avLst/>
          </a:prstGeom>
          <a:noFill/>
          <a:ln>
            <a:noFill/>
          </a:ln>
        </p:spPr>
      </p:pic>
      <p:sp>
        <p:nvSpPr>
          <p:cNvPr id="449" name="Google Shape;449;p31"/>
          <p:cNvSpPr txBox="1"/>
          <p:nvPr>
            <p:ph type="ctrTitle"/>
          </p:nvPr>
        </p:nvSpPr>
        <p:spPr>
          <a:xfrm>
            <a:off x="1311375" y="1380575"/>
            <a:ext cx="6521100" cy="18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chemeClr val="dk1"/>
                </a:solidFill>
              </a:rPr>
              <a:t>3D DESIGN STYLE </a:t>
            </a:r>
            <a:r>
              <a:rPr lang="en" sz="4200">
                <a:solidFill>
                  <a:schemeClr val="dk1"/>
                </a:solidFill>
              </a:rPr>
              <a:t>SOCIAL MEDIA STRATEGY</a:t>
            </a:r>
            <a:endParaRPr sz="4200">
              <a:solidFill>
                <a:schemeClr val="dk1"/>
              </a:solidFill>
            </a:endParaRPr>
          </a:p>
        </p:txBody>
      </p:sp>
      <p:sp>
        <p:nvSpPr>
          <p:cNvPr id="450" name="Google Shape;450;p31"/>
          <p:cNvSpPr txBox="1"/>
          <p:nvPr>
            <p:ph idx="1" type="subTitle"/>
          </p:nvPr>
        </p:nvSpPr>
        <p:spPr>
          <a:xfrm>
            <a:off x="2307525" y="3287125"/>
            <a:ext cx="4528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pic>
        <p:nvPicPr>
          <p:cNvPr id="451" name="Google Shape;451;p31"/>
          <p:cNvPicPr preferRelativeResize="0"/>
          <p:nvPr/>
        </p:nvPicPr>
        <p:blipFill>
          <a:blip r:embed="rId4">
            <a:alphaModFix/>
          </a:blip>
          <a:stretch>
            <a:fillRect/>
          </a:stretch>
        </p:blipFill>
        <p:spPr>
          <a:xfrm rot="387307">
            <a:off x="974984" y="-109996"/>
            <a:ext cx="2975660" cy="2316092"/>
          </a:xfrm>
          <a:prstGeom prst="rect">
            <a:avLst/>
          </a:prstGeom>
          <a:noFill/>
          <a:ln>
            <a:noFill/>
          </a:ln>
        </p:spPr>
      </p:pic>
      <p:pic>
        <p:nvPicPr>
          <p:cNvPr id="452" name="Google Shape;452;p31"/>
          <p:cNvPicPr preferRelativeResize="0"/>
          <p:nvPr/>
        </p:nvPicPr>
        <p:blipFill>
          <a:blip r:embed="rId5">
            <a:alphaModFix/>
          </a:blip>
          <a:stretch>
            <a:fillRect/>
          </a:stretch>
        </p:blipFill>
        <p:spPr>
          <a:xfrm flipH="1" rot="-1530432">
            <a:off x="820652" y="3872908"/>
            <a:ext cx="1991500" cy="19331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0"/>
          <p:cNvSpPr txBox="1"/>
          <p:nvPr>
            <p:ph type="title"/>
          </p:nvPr>
        </p:nvSpPr>
        <p:spPr>
          <a:xfrm>
            <a:off x="2402350" y="1801738"/>
            <a:ext cx="4339200" cy="104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123,123</a:t>
            </a:r>
            <a:endParaRPr/>
          </a:p>
        </p:txBody>
      </p:sp>
      <p:sp>
        <p:nvSpPr>
          <p:cNvPr id="550" name="Google Shape;550;p40"/>
          <p:cNvSpPr txBox="1"/>
          <p:nvPr>
            <p:ph idx="1" type="subTitle"/>
          </p:nvPr>
        </p:nvSpPr>
        <p:spPr>
          <a:xfrm>
            <a:off x="2402350" y="2844663"/>
            <a:ext cx="43392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Keep track of interactions with your posts</a:t>
            </a:r>
            <a:endParaRPr/>
          </a:p>
        </p:txBody>
      </p:sp>
      <p:pic>
        <p:nvPicPr>
          <p:cNvPr id="551" name="Google Shape;551;p40"/>
          <p:cNvPicPr preferRelativeResize="0"/>
          <p:nvPr/>
        </p:nvPicPr>
        <p:blipFill>
          <a:blip r:embed="rId3">
            <a:alphaModFix/>
          </a:blip>
          <a:stretch>
            <a:fillRect/>
          </a:stretch>
        </p:blipFill>
        <p:spPr>
          <a:xfrm flipH="1" rot="3235166">
            <a:off x="95869" y="2011725"/>
            <a:ext cx="3511323" cy="3424369"/>
          </a:xfrm>
          <a:prstGeom prst="rect">
            <a:avLst/>
          </a:prstGeom>
          <a:noFill/>
          <a:ln>
            <a:noFill/>
          </a:ln>
        </p:spPr>
      </p:pic>
      <p:pic>
        <p:nvPicPr>
          <p:cNvPr id="552" name="Google Shape;552;p40"/>
          <p:cNvPicPr preferRelativeResize="0"/>
          <p:nvPr/>
        </p:nvPicPr>
        <p:blipFill>
          <a:blip r:embed="rId4">
            <a:alphaModFix/>
          </a:blip>
          <a:stretch>
            <a:fillRect/>
          </a:stretch>
        </p:blipFill>
        <p:spPr>
          <a:xfrm flipH="1" rot="-1681163">
            <a:off x="5394363" y="968200"/>
            <a:ext cx="3961797" cy="3083639"/>
          </a:xfrm>
          <a:prstGeom prst="rect">
            <a:avLst/>
          </a:prstGeom>
          <a:noFill/>
          <a:ln>
            <a:noFill/>
          </a:ln>
        </p:spPr>
      </p:pic>
      <p:pic>
        <p:nvPicPr>
          <p:cNvPr id="553" name="Google Shape;553;p40"/>
          <p:cNvPicPr preferRelativeResize="0"/>
          <p:nvPr/>
        </p:nvPicPr>
        <p:blipFill>
          <a:blip r:embed="rId5">
            <a:alphaModFix/>
          </a:blip>
          <a:stretch>
            <a:fillRect/>
          </a:stretch>
        </p:blipFill>
        <p:spPr>
          <a:xfrm flipH="1" rot="-1530428">
            <a:off x="236903" y="344200"/>
            <a:ext cx="2510868" cy="243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41"/>
          <p:cNvPicPr preferRelativeResize="0"/>
          <p:nvPr>
            <p:ph idx="2" type="pic"/>
          </p:nvPr>
        </p:nvPicPr>
        <p:blipFill rotWithShape="1">
          <a:blip r:embed="rId3">
            <a:alphaModFix/>
          </a:blip>
          <a:srcRect b="0" l="0" r="0" t="0"/>
          <a:stretch/>
        </p:blipFill>
        <p:spPr>
          <a:xfrm>
            <a:off x="0" y="0"/>
            <a:ext cx="9144000" cy="5143500"/>
          </a:xfrm>
          <a:prstGeom prst="rect">
            <a:avLst/>
          </a:prstGeom>
        </p:spPr>
      </p:pic>
      <p:sp>
        <p:nvSpPr>
          <p:cNvPr id="559" name="Google Shape;559;p41"/>
          <p:cNvSpPr txBox="1"/>
          <p:nvPr>
            <p:ph type="title"/>
          </p:nvPr>
        </p:nvSpPr>
        <p:spPr>
          <a:xfrm>
            <a:off x="720000" y="539400"/>
            <a:ext cx="4022100" cy="10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MEDIA IS ALL ABOUT PEOPLE</a:t>
            </a:r>
            <a:endParaRPr/>
          </a:p>
        </p:txBody>
      </p:sp>
      <p:pic>
        <p:nvPicPr>
          <p:cNvPr id="560" name="Google Shape;560;p41"/>
          <p:cNvPicPr preferRelativeResize="0"/>
          <p:nvPr/>
        </p:nvPicPr>
        <p:blipFill>
          <a:blip r:embed="rId4">
            <a:alphaModFix/>
          </a:blip>
          <a:stretch>
            <a:fillRect/>
          </a:stretch>
        </p:blipFill>
        <p:spPr>
          <a:xfrm>
            <a:off x="1115699" y="4264999"/>
            <a:ext cx="1840450" cy="1840450"/>
          </a:xfrm>
          <a:prstGeom prst="rect">
            <a:avLst/>
          </a:prstGeom>
          <a:noFill/>
          <a:ln>
            <a:noFill/>
          </a:ln>
        </p:spPr>
      </p:pic>
      <p:pic>
        <p:nvPicPr>
          <p:cNvPr id="561" name="Google Shape;561;p41"/>
          <p:cNvPicPr preferRelativeResize="0"/>
          <p:nvPr/>
        </p:nvPicPr>
        <p:blipFill>
          <a:blip r:embed="rId5">
            <a:alphaModFix/>
          </a:blip>
          <a:stretch>
            <a:fillRect/>
          </a:stretch>
        </p:blipFill>
        <p:spPr>
          <a:xfrm rot="1037575">
            <a:off x="-1435596" y="2021438"/>
            <a:ext cx="2967349" cy="2945926"/>
          </a:xfrm>
          <a:prstGeom prst="rect">
            <a:avLst/>
          </a:prstGeom>
          <a:noFill/>
          <a:ln>
            <a:noFill/>
          </a:ln>
        </p:spPr>
      </p:pic>
      <p:pic>
        <p:nvPicPr>
          <p:cNvPr id="562" name="Google Shape;562;p41"/>
          <p:cNvPicPr preferRelativeResize="0"/>
          <p:nvPr/>
        </p:nvPicPr>
        <p:blipFill>
          <a:blip r:embed="rId4">
            <a:alphaModFix/>
          </a:blip>
          <a:stretch>
            <a:fillRect/>
          </a:stretch>
        </p:blipFill>
        <p:spPr>
          <a:xfrm>
            <a:off x="5403923" y="-1932415"/>
            <a:ext cx="3026975" cy="3026975"/>
          </a:xfrm>
          <a:prstGeom prst="rect">
            <a:avLst/>
          </a:prstGeom>
          <a:noFill/>
          <a:ln>
            <a:noFill/>
          </a:ln>
        </p:spPr>
      </p:pic>
      <p:pic>
        <p:nvPicPr>
          <p:cNvPr id="563" name="Google Shape;563;p41"/>
          <p:cNvPicPr preferRelativeResize="0"/>
          <p:nvPr/>
        </p:nvPicPr>
        <p:blipFill>
          <a:blip r:embed="rId6">
            <a:alphaModFix/>
          </a:blip>
          <a:stretch>
            <a:fillRect/>
          </a:stretch>
        </p:blipFill>
        <p:spPr>
          <a:xfrm rot="1681163">
            <a:off x="7087908" y="292650"/>
            <a:ext cx="3961797" cy="30836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ENGAGEMENT SHARE</a:t>
            </a:r>
            <a:endParaRPr/>
          </a:p>
        </p:txBody>
      </p:sp>
      <p:sp>
        <p:nvSpPr>
          <p:cNvPr id="569" name="Google Shape;569;p42"/>
          <p:cNvSpPr txBox="1"/>
          <p:nvPr/>
        </p:nvSpPr>
        <p:spPr>
          <a:xfrm>
            <a:off x="714225" y="4242000"/>
            <a:ext cx="77154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aven Pro"/>
                <a:ea typeface="Maven Pro"/>
                <a:cs typeface="Maven Pro"/>
                <a:sym typeface="Maven Pro"/>
              </a:rPr>
              <a:t>Follow the link in the graph to modify its data and then paste the new one here. </a:t>
            </a:r>
            <a:r>
              <a:rPr b="1" lang="en" sz="1000" u="sng">
                <a:solidFill>
                  <a:schemeClr val="lt2"/>
                </a:solidFill>
                <a:latin typeface="Maven Pro"/>
                <a:ea typeface="Maven Pro"/>
                <a:cs typeface="Maven Pro"/>
                <a:sym typeface="Maven Pro"/>
                <a:hlinkClick r:id="rId3">
                  <a:extLst>
                    <a:ext uri="{A12FA001-AC4F-418D-AE19-62706E023703}">
                      <ahyp:hlinkClr val="tx"/>
                    </a:ext>
                  </a:extLst>
                </a:hlinkClick>
              </a:rPr>
              <a:t>For more info, click here</a:t>
            </a:r>
            <a:endParaRPr b="1" sz="1000" u="sng">
              <a:solidFill>
                <a:schemeClr val="lt2"/>
              </a:solidFill>
              <a:latin typeface="Maven Pro"/>
              <a:ea typeface="Maven Pro"/>
              <a:cs typeface="Maven Pro"/>
              <a:sym typeface="Maven Pro"/>
            </a:endParaRPr>
          </a:p>
        </p:txBody>
      </p:sp>
      <p:pic>
        <p:nvPicPr>
          <p:cNvPr id="570" name="Google Shape;570;p42" title="Chart">
            <a:hlinkClick r:id="rId4"/>
          </p:cNvPr>
          <p:cNvPicPr preferRelativeResize="0"/>
          <p:nvPr/>
        </p:nvPicPr>
        <p:blipFill>
          <a:blip r:embed="rId5">
            <a:alphaModFix/>
          </a:blip>
          <a:stretch>
            <a:fillRect/>
          </a:stretch>
        </p:blipFill>
        <p:spPr>
          <a:xfrm>
            <a:off x="713100" y="1311600"/>
            <a:ext cx="4325221" cy="2825100"/>
          </a:xfrm>
          <a:prstGeom prst="rect">
            <a:avLst/>
          </a:prstGeom>
          <a:noFill/>
          <a:ln>
            <a:noFill/>
          </a:ln>
        </p:spPr>
      </p:pic>
      <p:sp>
        <p:nvSpPr>
          <p:cNvPr id="571" name="Google Shape;571;p42"/>
          <p:cNvSpPr txBox="1"/>
          <p:nvPr/>
        </p:nvSpPr>
        <p:spPr>
          <a:xfrm flipH="1">
            <a:off x="6915600" y="1392763"/>
            <a:ext cx="15153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Space Grotesk"/>
                <a:ea typeface="Space Grotesk"/>
                <a:cs typeface="Space Grotesk"/>
                <a:sym typeface="Space Grotesk"/>
              </a:rPr>
              <a:t>Instagram</a:t>
            </a:r>
            <a:endParaRPr sz="2000">
              <a:solidFill>
                <a:schemeClr val="dk1"/>
              </a:solidFill>
              <a:latin typeface="Space Grotesk"/>
              <a:ea typeface="Space Grotesk"/>
              <a:cs typeface="Space Grotesk"/>
              <a:sym typeface="Space Grotesk"/>
            </a:endParaRPr>
          </a:p>
        </p:txBody>
      </p:sp>
      <p:sp>
        <p:nvSpPr>
          <p:cNvPr id="572" name="Google Shape;572;p42"/>
          <p:cNvSpPr txBox="1"/>
          <p:nvPr/>
        </p:nvSpPr>
        <p:spPr>
          <a:xfrm flipH="1">
            <a:off x="6915600" y="2106055"/>
            <a:ext cx="15153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Space Grotesk"/>
                <a:ea typeface="Space Grotesk"/>
                <a:cs typeface="Space Grotesk"/>
                <a:sym typeface="Space Grotesk"/>
              </a:rPr>
              <a:t>TikTok</a:t>
            </a:r>
            <a:endParaRPr sz="2000">
              <a:solidFill>
                <a:schemeClr val="dk1"/>
              </a:solidFill>
              <a:latin typeface="Space Grotesk"/>
              <a:ea typeface="Space Grotesk"/>
              <a:cs typeface="Space Grotesk"/>
              <a:sym typeface="Space Grotesk"/>
            </a:endParaRPr>
          </a:p>
        </p:txBody>
      </p:sp>
      <p:sp>
        <p:nvSpPr>
          <p:cNvPr id="573" name="Google Shape;573;p42"/>
          <p:cNvSpPr txBox="1"/>
          <p:nvPr/>
        </p:nvSpPr>
        <p:spPr>
          <a:xfrm flipH="1">
            <a:off x="6915600" y="2819347"/>
            <a:ext cx="15153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Space Grotesk"/>
                <a:ea typeface="Space Grotesk"/>
                <a:cs typeface="Space Grotesk"/>
                <a:sym typeface="Space Grotesk"/>
              </a:rPr>
              <a:t>Twitter</a:t>
            </a:r>
            <a:endParaRPr sz="2000">
              <a:solidFill>
                <a:schemeClr val="dk1"/>
              </a:solidFill>
              <a:latin typeface="Space Grotesk"/>
              <a:ea typeface="Space Grotesk"/>
              <a:cs typeface="Space Grotesk"/>
              <a:sym typeface="Space Grotesk"/>
            </a:endParaRPr>
          </a:p>
        </p:txBody>
      </p:sp>
      <p:sp>
        <p:nvSpPr>
          <p:cNvPr id="574" name="Google Shape;574;p42"/>
          <p:cNvSpPr txBox="1"/>
          <p:nvPr/>
        </p:nvSpPr>
        <p:spPr>
          <a:xfrm flipH="1">
            <a:off x="6915600" y="3532639"/>
            <a:ext cx="15153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Space Grotesk"/>
                <a:ea typeface="Space Grotesk"/>
                <a:cs typeface="Space Grotesk"/>
                <a:sym typeface="Space Grotesk"/>
              </a:rPr>
              <a:t>Pinterest</a:t>
            </a:r>
            <a:endParaRPr sz="2000">
              <a:solidFill>
                <a:schemeClr val="dk1"/>
              </a:solidFill>
              <a:latin typeface="Space Grotesk"/>
              <a:ea typeface="Space Grotesk"/>
              <a:cs typeface="Space Grotesk"/>
              <a:sym typeface="Space Grotesk"/>
            </a:endParaRPr>
          </a:p>
        </p:txBody>
      </p:sp>
      <p:sp>
        <p:nvSpPr>
          <p:cNvPr id="575" name="Google Shape;575;p42"/>
          <p:cNvSpPr txBox="1"/>
          <p:nvPr/>
        </p:nvSpPr>
        <p:spPr>
          <a:xfrm flipH="1">
            <a:off x="5235000" y="3532634"/>
            <a:ext cx="1312500" cy="522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Space Grotesk"/>
                <a:ea typeface="Space Grotesk"/>
                <a:cs typeface="Space Grotesk"/>
                <a:sym typeface="Space Grotesk"/>
              </a:rPr>
              <a:t>25%</a:t>
            </a:r>
            <a:endParaRPr sz="3000">
              <a:solidFill>
                <a:schemeClr val="lt2"/>
              </a:solidFill>
              <a:latin typeface="Space Grotesk"/>
              <a:ea typeface="Space Grotesk"/>
              <a:cs typeface="Space Grotesk"/>
              <a:sym typeface="Space Grotesk"/>
            </a:endParaRPr>
          </a:p>
        </p:txBody>
      </p:sp>
      <p:sp>
        <p:nvSpPr>
          <p:cNvPr id="576" name="Google Shape;576;p42"/>
          <p:cNvSpPr txBox="1"/>
          <p:nvPr/>
        </p:nvSpPr>
        <p:spPr>
          <a:xfrm flipH="1">
            <a:off x="5235000" y="2819340"/>
            <a:ext cx="1312500" cy="522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Space Grotesk"/>
                <a:ea typeface="Space Grotesk"/>
                <a:cs typeface="Space Grotesk"/>
                <a:sym typeface="Space Grotesk"/>
              </a:rPr>
              <a:t>35%</a:t>
            </a:r>
            <a:endParaRPr sz="3000">
              <a:solidFill>
                <a:schemeClr val="lt2"/>
              </a:solidFill>
              <a:latin typeface="Space Grotesk"/>
              <a:ea typeface="Space Grotesk"/>
              <a:cs typeface="Space Grotesk"/>
              <a:sym typeface="Space Grotesk"/>
            </a:endParaRPr>
          </a:p>
        </p:txBody>
      </p:sp>
      <p:sp>
        <p:nvSpPr>
          <p:cNvPr id="577" name="Google Shape;577;p42"/>
          <p:cNvSpPr txBox="1"/>
          <p:nvPr/>
        </p:nvSpPr>
        <p:spPr>
          <a:xfrm flipH="1">
            <a:off x="5235000" y="2106045"/>
            <a:ext cx="1312500" cy="522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Space Grotesk"/>
                <a:ea typeface="Space Grotesk"/>
                <a:cs typeface="Space Grotesk"/>
                <a:sym typeface="Space Grotesk"/>
              </a:rPr>
              <a:t>20%</a:t>
            </a:r>
            <a:endParaRPr sz="3000">
              <a:solidFill>
                <a:schemeClr val="lt2"/>
              </a:solidFill>
              <a:latin typeface="Space Grotesk"/>
              <a:ea typeface="Space Grotesk"/>
              <a:cs typeface="Space Grotesk"/>
              <a:sym typeface="Space Grotesk"/>
            </a:endParaRPr>
          </a:p>
        </p:txBody>
      </p:sp>
      <p:sp>
        <p:nvSpPr>
          <p:cNvPr id="578" name="Google Shape;578;p42"/>
          <p:cNvSpPr txBox="1"/>
          <p:nvPr/>
        </p:nvSpPr>
        <p:spPr>
          <a:xfrm flipH="1">
            <a:off x="5235000" y="1392750"/>
            <a:ext cx="1312500" cy="522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Space Grotesk"/>
                <a:ea typeface="Space Grotesk"/>
                <a:cs typeface="Space Grotesk"/>
                <a:sym typeface="Space Grotesk"/>
              </a:rPr>
              <a:t>20%</a:t>
            </a:r>
            <a:endParaRPr sz="3000">
              <a:solidFill>
                <a:schemeClr val="lt2"/>
              </a:solidFill>
              <a:latin typeface="Space Grotesk"/>
              <a:ea typeface="Space Grotesk"/>
              <a:cs typeface="Space Grotesk"/>
              <a:sym typeface="Space Grotesk"/>
            </a:endParaRPr>
          </a:p>
        </p:txBody>
      </p:sp>
      <p:sp>
        <p:nvSpPr>
          <p:cNvPr id="579" name="Google Shape;579;p42"/>
          <p:cNvSpPr/>
          <p:nvPr/>
        </p:nvSpPr>
        <p:spPr>
          <a:xfrm>
            <a:off x="6631200" y="1553850"/>
            <a:ext cx="200700" cy="20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
          <p:cNvSpPr/>
          <p:nvPr/>
        </p:nvSpPr>
        <p:spPr>
          <a:xfrm>
            <a:off x="6631200" y="2267138"/>
            <a:ext cx="200700" cy="20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2"/>
          <p:cNvSpPr/>
          <p:nvPr/>
        </p:nvSpPr>
        <p:spPr>
          <a:xfrm>
            <a:off x="6631200" y="2980438"/>
            <a:ext cx="200700" cy="20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2"/>
          <p:cNvSpPr/>
          <p:nvPr/>
        </p:nvSpPr>
        <p:spPr>
          <a:xfrm>
            <a:off x="6631200" y="3697075"/>
            <a:ext cx="200700" cy="20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TABLE FOR YOUR SCHEDULES</a:t>
            </a:r>
            <a:endParaRPr/>
          </a:p>
        </p:txBody>
      </p:sp>
      <p:graphicFrame>
        <p:nvGraphicFramePr>
          <p:cNvPr id="588" name="Google Shape;588;p43"/>
          <p:cNvGraphicFramePr/>
          <p:nvPr/>
        </p:nvGraphicFramePr>
        <p:xfrm>
          <a:off x="931263" y="1263023"/>
          <a:ext cx="3000000" cy="3000000"/>
        </p:xfrm>
        <a:graphic>
          <a:graphicData uri="http://schemas.openxmlformats.org/drawingml/2006/table">
            <a:tbl>
              <a:tblPr>
                <a:noFill/>
                <a:tableStyleId>{AC4F0664-1DD4-424D-BF65-9AF3290C8696}</a:tableStyleId>
              </a:tblPr>
              <a:tblGrid>
                <a:gridCol w="1122325"/>
                <a:gridCol w="1231825"/>
                <a:gridCol w="1231825"/>
                <a:gridCol w="1231825"/>
                <a:gridCol w="1231825"/>
                <a:gridCol w="1231825"/>
              </a:tblGrid>
              <a:tr h="278500">
                <a:tc>
                  <a:txBody>
                    <a:bodyPr/>
                    <a:lstStyle/>
                    <a:p>
                      <a:pPr indent="0" lvl="0" marL="0" rtl="0" algn="l">
                        <a:spcBef>
                          <a:spcPts val="0"/>
                        </a:spcBef>
                        <a:spcAft>
                          <a:spcPts val="0"/>
                        </a:spcAft>
                        <a:buNone/>
                      </a:pPr>
                      <a:r>
                        <a:t/>
                      </a:r>
                      <a:endParaRPr sz="1800">
                        <a:solidFill>
                          <a:schemeClr val="dk1"/>
                        </a:solidFill>
                        <a:latin typeface="Space Grotesk"/>
                        <a:ea typeface="Space Grotesk"/>
                        <a:cs typeface="Space Grotesk"/>
                        <a:sym typeface="Space Grotesk"/>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Space Grotesk"/>
                          <a:ea typeface="Space Grotesk"/>
                          <a:cs typeface="Space Grotesk"/>
                          <a:sym typeface="Space Grotesk"/>
                        </a:rPr>
                        <a:t>Monday</a:t>
                      </a:r>
                      <a:endParaRPr>
                        <a:solidFill>
                          <a:schemeClr val="dk1"/>
                        </a:solidFill>
                        <a:latin typeface="Space Grotesk"/>
                        <a:ea typeface="Space Grotesk"/>
                        <a:cs typeface="Space Grotesk"/>
                        <a:sym typeface="Space Grotesk"/>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Space Grotesk"/>
                          <a:ea typeface="Space Grotesk"/>
                          <a:cs typeface="Space Grotesk"/>
                          <a:sym typeface="Space Grotesk"/>
                        </a:rPr>
                        <a:t>Tuesday</a:t>
                      </a:r>
                      <a:endParaRPr>
                        <a:solidFill>
                          <a:schemeClr val="dk1"/>
                        </a:solidFill>
                        <a:latin typeface="Space Grotesk"/>
                        <a:ea typeface="Space Grotesk"/>
                        <a:cs typeface="Space Grotesk"/>
                        <a:sym typeface="Space Grotesk"/>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Space Grotesk"/>
                          <a:ea typeface="Space Grotesk"/>
                          <a:cs typeface="Space Grotesk"/>
                          <a:sym typeface="Space Grotesk"/>
                        </a:rPr>
                        <a:t>Wednesday</a:t>
                      </a:r>
                      <a:endParaRPr>
                        <a:solidFill>
                          <a:schemeClr val="dk1"/>
                        </a:solidFill>
                        <a:latin typeface="Space Grotesk"/>
                        <a:ea typeface="Space Grotesk"/>
                        <a:cs typeface="Space Grotesk"/>
                        <a:sym typeface="Space Grotesk"/>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Space Grotesk"/>
                          <a:ea typeface="Space Grotesk"/>
                          <a:cs typeface="Space Grotesk"/>
                          <a:sym typeface="Space Grotesk"/>
                        </a:rPr>
                        <a:t>Thursday</a:t>
                      </a:r>
                      <a:endParaRPr>
                        <a:solidFill>
                          <a:schemeClr val="dk1"/>
                        </a:solidFill>
                        <a:latin typeface="Space Grotesk"/>
                        <a:ea typeface="Space Grotesk"/>
                        <a:cs typeface="Space Grotesk"/>
                        <a:sym typeface="Space Grotesk"/>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Space Grotesk"/>
                          <a:ea typeface="Space Grotesk"/>
                          <a:cs typeface="Space Grotesk"/>
                          <a:sym typeface="Space Grotesk"/>
                        </a:rPr>
                        <a:t>Friday</a:t>
                      </a:r>
                      <a:endParaRPr>
                        <a:solidFill>
                          <a:schemeClr val="dk1"/>
                        </a:solidFill>
                        <a:latin typeface="Space Grotesk"/>
                        <a:ea typeface="Space Grotesk"/>
                        <a:cs typeface="Space Grotesk"/>
                        <a:sym typeface="Space Grotesk"/>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29575">
                <a:tc>
                  <a:txBody>
                    <a:bodyPr/>
                    <a:lstStyle/>
                    <a:p>
                      <a:pPr indent="0" lvl="0" marL="0" rtl="0" algn="l">
                        <a:spcBef>
                          <a:spcPts val="0"/>
                        </a:spcBef>
                        <a:spcAft>
                          <a:spcPts val="0"/>
                        </a:spcAft>
                        <a:buNone/>
                      </a:pPr>
                      <a:r>
                        <a:rPr b="1" lang="en" sz="1200">
                          <a:solidFill>
                            <a:schemeClr val="dk1"/>
                          </a:solidFill>
                          <a:latin typeface="Maven Pro"/>
                          <a:ea typeface="Maven Pro"/>
                          <a:cs typeface="Maven Pro"/>
                          <a:sym typeface="Maven Pro"/>
                        </a:rPr>
                        <a:t>TikTok</a:t>
                      </a:r>
                      <a:endParaRPr b="1"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OOTD</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Dance trend</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Q&amp;A</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 day with me!</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Giveaway</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78500">
                <a:tc>
                  <a:txBody>
                    <a:bodyPr/>
                    <a:lstStyle/>
                    <a:p>
                      <a:pPr indent="0" lvl="0" marL="0" rtl="0" algn="l">
                        <a:spcBef>
                          <a:spcPts val="0"/>
                        </a:spcBef>
                        <a:spcAft>
                          <a:spcPts val="0"/>
                        </a:spcAft>
                        <a:buNone/>
                      </a:pPr>
                      <a:r>
                        <a:rPr b="1" lang="en" sz="1200">
                          <a:solidFill>
                            <a:schemeClr val="dk1"/>
                          </a:solidFill>
                          <a:latin typeface="Maven Pro"/>
                          <a:ea typeface="Maven Pro"/>
                          <a:cs typeface="Maven Pro"/>
                          <a:sym typeface="Maven Pro"/>
                        </a:rPr>
                        <a:t>Instagram</a:t>
                      </a:r>
                      <a:endParaRPr b="1"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Story</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Post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Reel</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Story</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78500">
                <a:tc>
                  <a:txBody>
                    <a:bodyPr/>
                    <a:lstStyle/>
                    <a:p>
                      <a:pPr indent="0" lvl="0" marL="0" rtl="0" algn="l">
                        <a:spcBef>
                          <a:spcPts val="0"/>
                        </a:spcBef>
                        <a:spcAft>
                          <a:spcPts val="0"/>
                        </a:spcAft>
                        <a:buNone/>
                      </a:pPr>
                      <a:r>
                        <a:rPr b="1" lang="en" sz="1200">
                          <a:solidFill>
                            <a:schemeClr val="dk1"/>
                          </a:solidFill>
                          <a:latin typeface="Maven Pro"/>
                          <a:ea typeface="Maven Pro"/>
                          <a:cs typeface="Maven Pro"/>
                          <a:sym typeface="Maven Pro"/>
                        </a:rPr>
                        <a:t>Twitter</a:t>
                      </a:r>
                      <a:endParaRPr b="1"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Answer FAQs</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History thread</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Fun facts</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Quotes</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78500">
                <a:tc>
                  <a:txBody>
                    <a:bodyPr/>
                    <a:lstStyle/>
                    <a:p>
                      <a:pPr indent="0" lvl="0" marL="0" rtl="0" algn="l">
                        <a:spcBef>
                          <a:spcPts val="0"/>
                        </a:spcBef>
                        <a:spcAft>
                          <a:spcPts val="0"/>
                        </a:spcAft>
                        <a:buNone/>
                      </a:pPr>
                      <a:r>
                        <a:rPr b="1" lang="en" sz="1200">
                          <a:solidFill>
                            <a:schemeClr val="dk1"/>
                          </a:solidFill>
                          <a:latin typeface="Maven Pro"/>
                          <a:ea typeface="Maven Pro"/>
                          <a:cs typeface="Maven Pro"/>
                          <a:sym typeface="Maven Pro"/>
                        </a:rPr>
                        <a:t>Pinterest</a:t>
                      </a:r>
                      <a:endParaRPr b="1"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Vision board</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How it’s made</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Inspirations</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Tips</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29575">
                <a:tc>
                  <a:txBody>
                    <a:bodyPr/>
                    <a:lstStyle/>
                    <a:p>
                      <a:pPr indent="0" lvl="0" marL="0" rtl="0" algn="l">
                        <a:spcBef>
                          <a:spcPts val="0"/>
                        </a:spcBef>
                        <a:spcAft>
                          <a:spcPts val="0"/>
                        </a:spcAft>
                        <a:buNone/>
                      </a:pPr>
                      <a:r>
                        <a:rPr b="1" lang="en" sz="1200">
                          <a:solidFill>
                            <a:schemeClr val="dk1"/>
                          </a:solidFill>
                          <a:latin typeface="Maven Pro"/>
                          <a:ea typeface="Maven Pro"/>
                          <a:cs typeface="Maven Pro"/>
                          <a:sym typeface="Maven Pro"/>
                        </a:rPr>
                        <a:t>Email</a:t>
                      </a:r>
                      <a:endParaRPr b="1"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Why premium?</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Special event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Xx</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29575">
                <a:tc>
                  <a:txBody>
                    <a:bodyPr/>
                    <a:lstStyle/>
                    <a:p>
                      <a:pPr indent="0" lvl="0" marL="0" rtl="0" algn="l">
                        <a:spcBef>
                          <a:spcPts val="0"/>
                        </a:spcBef>
                        <a:spcAft>
                          <a:spcPts val="0"/>
                        </a:spcAft>
                        <a:buNone/>
                      </a:pPr>
                      <a:r>
                        <a:rPr b="1" lang="en" sz="1200">
                          <a:solidFill>
                            <a:schemeClr val="dk1"/>
                          </a:solidFill>
                          <a:latin typeface="Maven Pro"/>
                          <a:ea typeface="Maven Pro"/>
                          <a:cs typeface="Maven Pro"/>
                          <a:sym typeface="Maven Pro"/>
                        </a:rPr>
                        <a:t>Facebook</a:t>
                      </a:r>
                      <a:endParaRPr b="1"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Our company</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Product placement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Corporate video</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aven Pro"/>
                          <a:ea typeface="Maven Pro"/>
                          <a:cs typeface="Maven Pro"/>
                          <a:sym typeface="Maven Pro"/>
                        </a:rPr>
                        <a:t>-</a:t>
                      </a:r>
                      <a:endParaRPr sz="1200">
                        <a:solidFill>
                          <a:schemeClr val="dk1"/>
                        </a:solidFill>
                        <a:latin typeface="Maven Pro"/>
                        <a:ea typeface="Maven Pro"/>
                        <a:cs typeface="Maven Pro"/>
                        <a:sym typeface="Maven Pr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grpSp>
        <p:nvGrpSpPr>
          <p:cNvPr id="593" name="Google Shape;593;p44"/>
          <p:cNvGrpSpPr/>
          <p:nvPr/>
        </p:nvGrpSpPr>
        <p:grpSpPr>
          <a:xfrm>
            <a:off x="1046345" y="535000"/>
            <a:ext cx="1985469" cy="4073747"/>
            <a:chOff x="1046345" y="535000"/>
            <a:chExt cx="1985469" cy="4073747"/>
          </a:xfrm>
        </p:grpSpPr>
        <p:grpSp>
          <p:nvGrpSpPr>
            <p:cNvPr id="594" name="Google Shape;594;p44"/>
            <p:cNvGrpSpPr/>
            <p:nvPr/>
          </p:nvGrpSpPr>
          <p:grpSpPr>
            <a:xfrm>
              <a:off x="1046350" y="535000"/>
              <a:ext cx="1985464" cy="4073747"/>
              <a:chOff x="741550" y="535000"/>
              <a:chExt cx="1985464" cy="4073747"/>
            </a:xfrm>
          </p:grpSpPr>
          <p:sp>
            <p:nvSpPr>
              <p:cNvPr id="595" name="Google Shape;595;p44"/>
              <p:cNvSpPr/>
              <p:nvPr/>
            </p:nvSpPr>
            <p:spPr>
              <a:xfrm>
                <a:off x="741700" y="535000"/>
                <a:ext cx="1985211" cy="4073747"/>
              </a:xfrm>
              <a:custGeom>
                <a:rect b="b" l="l" r="r" t="t"/>
                <a:pathLst>
                  <a:path extrusionOk="0" h="207289" w="101080">
                    <a:moveTo>
                      <a:pt x="1" y="0"/>
                    </a:moveTo>
                    <a:lnTo>
                      <a:pt x="1" y="207289"/>
                    </a:lnTo>
                    <a:lnTo>
                      <a:pt x="101079" y="207289"/>
                    </a:lnTo>
                    <a:lnTo>
                      <a:pt x="101079" y="0"/>
                    </a:lnTo>
                    <a:close/>
                  </a:path>
                </a:pathLst>
              </a:custGeom>
              <a:noFill/>
              <a:ln cap="flat" cmpd="sng" w="19050">
                <a:solidFill>
                  <a:schemeClr val="dk2"/>
                </a:solidFill>
                <a:prstDash val="solid"/>
                <a:round/>
                <a:headEnd len="sm" w="sm" type="none"/>
                <a:tailEnd len="sm" w="sm" type="none"/>
              </a:ln>
              <a:effectLst>
                <a:outerShdw blurRad="57150" rotWithShape="0" algn="bl" dir="1800000" dist="38100">
                  <a:schemeClr val="dk2">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741550" y="4317000"/>
                <a:ext cx="1985464" cy="291401"/>
              </a:xfrm>
              <a:custGeom>
                <a:rect b="b" l="l" r="r" t="t"/>
                <a:pathLst>
                  <a:path extrusionOk="0" h="14875" w="101080">
                    <a:moveTo>
                      <a:pt x="1" y="0"/>
                    </a:moveTo>
                    <a:lnTo>
                      <a:pt x="1" y="14875"/>
                    </a:lnTo>
                    <a:lnTo>
                      <a:pt x="101079" y="14875"/>
                    </a:lnTo>
                    <a:lnTo>
                      <a:pt x="101079" y="0"/>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p:nvPr/>
            </p:nvSpPr>
            <p:spPr>
              <a:xfrm>
                <a:off x="746638" y="535000"/>
                <a:ext cx="1980157" cy="291401"/>
              </a:xfrm>
              <a:custGeom>
                <a:rect b="b" l="l" r="r" t="t"/>
                <a:pathLst>
                  <a:path extrusionOk="0" h="14875" w="101080">
                    <a:moveTo>
                      <a:pt x="1" y="0"/>
                    </a:moveTo>
                    <a:lnTo>
                      <a:pt x="1" y="14875"/>
                    </a:lnTo>
                    <a:lnTo>
                      <a:pt x="101079" y="14875"/>
                    </a:lnTo>
                    <a:lnTo>
                      <a:pt x="101079" y="0"/>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746638" y="4316988"/>
                <a:ext cx="1980157" cy="20"/>
              </a:xfrm>
              <a:custGeom>
                <a:rect b="b" l="l" r="r" t="t"/>
                <a:pathLst>
                  <a:path extrusionOk="0" fill="none" h="1" w="101080">
                    <a:moveTo>
                      <a:pt x="1" y="0"/>
                    </a:moveTo>
                    <a:lnTo>
                      <a:pt x="101079" y="0"/>
                    </a:lnTo>
                  </a:path>
                </a:pathLst>
              </a:custGeom>
              <a:noFill/>
              <a:ln cap="flat" cmpd="sng" w="3250">
                <a:solidFill>
                  <a:srgbClr val="BCBCBC"/>
                </a:solidFill>
                <a:prstDash val="solid"/>
                <a:miter lim="4349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2065533" y="4398772"/>
                <a:ext cx="131233" cy="103964"/>
              </a:xfrm>
              <a:custGeom>
                <a:rect b="b" l="l" r="r" t="t"/>
                <a:pathLst>
                  <a:path extrusionOk="0" fill="none" h="5307" w="6699">
                    <a:moveTo>
                      <a:pt x="4915" y="0"/>
                    </a:moveTo>
                    <a:cubicBezTo>
                      <a:pt x="3654" y="0"/>
                      <a:pt x="3349" y="957"/>
                      <a:pt x="3349" y="957"/>
                    </a:cubicBezTo>
                    <a:cubicBezTo>
                      <a:pt x="3349" y="957"/>
                      <a:pt x="3045" y="0"/>
                      <a:pt x="1784" y="0"/>
                    </a:cubicBezTo>
                    <a:cubicBezTo>
                      <a:pt x="87" y="0"/>
                      <a:pt x="0" y="1784"/>
                      <a:pt x="522" y="2610"/>
                    </a:cubicBezTo>
                    <a:cubicBezTo>
                      <a:pt x="1001" y="3393"/>
                      <a:pt x="3349" y="5307"/>
                      <a:pt x="3349" y="5307"/>
                    </a:cubicBezTo>
                    <a:cubicBezTo>
                      <a:pt x="3349" y="5307"/>
                      <a:pt x="5698" y="3393"/>
                      <a:pt x="6176" y="2610"/>
                    </a:cubicBezTo>
                    <a:cubicBezTo>
                      <a:pt x="6698" y="1784"/>
                      <a:pt x="6611" y="0"/>
                      <a:pt x="4915" y="0"/>
                    </a:cubicBezTo>
                    <a:close/>
                  </a:path>
                </a:pathLst>
              </a:custGeom>
              <a:noFill/>
              <a:ln cap="rnd" cmpd="sng" w="6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44"/>
              <p:cNvGrpSpPr/>
              <p:nvPr/>
            </p:nvGrpSpPr>
            <p:grpSpPr>
              <a:xfrm>
                <a:off x="1274101" y="4385325"/>
                <a:ext cx="126963" cy="127825"/>
                <a:chOff x="1793000" y="5151750"/>
                <a:chExt cx="162025" cy="163125"/>
              </a:xfrm>
            </p:grpSpPr>
            <p:sp>
              <p:nvSpPr>
                <p:cNvPr id="601" name="Google Shape;601;p44"/>
                <p:cNvSpPr/>
                <p:nvPr/>
              </p:nvSpPr>
              <p:spPr>
                <a:xfrm>
                  <a:off x="1793000" y="5151750"/>
                  <a:ext cx="137025" cy="138125"/>
                </a:xfrm>
                <a:custGeom>
                  <a:rect b="b" l="l" r="r" t="t"/>
                  <a:pathLst>
                    <a:path extrusionOk="0" fill="none" h="5525" w="5481">
                      <a:moveTo>
                        <a:pt x="4524" y="1001"/>
                      </a:moveTo>
                      <a:cubicBezTo>
                        <a:pt x="5480" y="1958"/>
                        <a:pt x="5480" y="3567"/>
                        <a:pt x="4524" y="4524"/>
                      </a:cubicBezTo>
                      <a:cubicBezTo>
                        <a:pt x="3523" y="5524"/>
                        <a:pt x="1957" y="5524"/>
                        <a:pt x="957" y="4524"/>
                      </a:cubicBezTo>
                      <a:cubicBezTo>
                        <a:pt x="0" y="3567"/>
                        <a:pt x="0" y="1958"/>
                        <a:pt x="957" y="1001"/>
                      </a:cubicBezTo>
                      <a:cubicBezTo>
                        <a:pt x="1914" y="1"/>
                        <a:pt x="3523" y="1"/>
                        <a:pt x="4524" y="1001"/>
                      </a:cubicBezTo>
                      <a:close/>
                    </a:path>
                  </a:pathLst>
                </a:custGeom>
                <a:noFill/>
                <a:ln cap="rnd" cmpd="sng" w="6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a:off x="1906075" y="5264825"/>
                  <a:ext cx="48950" cy="50050"/>
                </a:xfrm>
                <a:custGeom>
                  <a:rect b="b" l="l" r="r" t="t"/>
                  <a:pathLst>
                    <a:path extrusionOk="0" fill="none" h="2002" w="1958">
                      <a:moveTo>
                        <a:pt x="1" y="1"/>
                      </a:moveTo>
                      <a:lnTo>
                        <a:pt x="1958" y="2002"/>
                      </a:lnTo>
                    </a:path>
                  </a:pathLst>
                </a:custGeom>
                <a:noFill/>
                <a:ln cap="rnd" cmpd="sng" w="6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44"/>
              <p:cNvGrpSpPr/>
              <p:nvPr/>
            </p:nvGrpSpPr>
            <p:grpSpPr>
              <a:xfrm>
                <a:off x="1674540" y="4390438"/>
                <a:ext cx="121027" cy="117599"/>
                <a:chOff x="2304025" y="5158275"/>
                <a:chExt cx="154450" cy="150075"/>
              </a:xfrm>
            </p:grpSpPr>
            <p:sp>
              <p:nvSpPr>
                <p:cNvPr id="604" name="Google Shape;604;p44"/>
                <p:cNvSpPr/>
                <p:nvPr/>
              </p:nvSpPr>
              <p:spPr>
                <a:xfrm>
                  <a:off x="2380150" y="5187625"/>
                  <a:ext cx="1125" cy="94625"/>
                </a:xfrm>
                <a:custGeom>
                  <a:rect b="b" l="l" r="r" t="t"/>
                  <a:pathLst>
                    <a:path extrusionOk="0" fill="none" h="3785" w="45">
                      <a:moveTo>
                        <a:pt x="1" y="1"/>
                      </a:moveTo>
                      <a:cubicBezTo>
                        <a:pt x="1" y="1"/>
                        <a:pt x="44" y="3785"/>
                        <a:pt x="1" y="3741"/>
                      </a:cubicBezTo>
                    </a:path>
                  </a:pathLst>
                </a:custGeom>
                <a:noFill/>
                <a:ln cap="rnd" cmpd="sng" w="6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2332300" y="5233300"/>
                  <a:ext cx="94625" cy="1125"/>
                </a:xfrm>
                <a:custGeom>
                  <a:rect b="b" l="l" r="r" t="t"/>
                  <a:pathLst>
                    <a:path extrusionOk="0" fill="none" h="45" w="3785">
                      <a:moveTo>
                        <a:pt x="3785" y="1"/>
                      </a:moveTo>
                      <a:cubicBezTo>
                        <a:pt x="3785" y="1"/>
                        <a:pt x="1" y="44"/>
                        <a:pt x="44" y="1"/>
                      </a:cubicBezTo>
                    </a:path>
                  </a:pathLst>
                </a:custGeom>
                <a:noFill/>
                <a:ln cap="rnd" cmpd="sng" w="6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4"/>
                <p:cNvSpPr/>
                <p:nvPr/>
              </p:nvSpPr>
              <p:spPr>
                <a:xfrm>
                  <a:off x="2304025" y="5158275"/>
                  <a:ext cx="154450" cy="150075"/>
                </a:xfrm>
                <a:custGeom>
                  <a:rect b="b" l="l" r="r" t="t"/>
                  <a:pathLst>
                    <a:path extrusionOk="0" fill="none" h="6003" w="6178">
                      <a:moveTo>
                        <a:pt x="1480" y="1"/>
                      </a:moveTo>
                      <a:lnTo>
                        <a:pt x="4698" y="1"/>
                      </a:lnTo>
                      <a:cubicBezTo>
                        <a:pt x="5525" y="1"/>
                        <a:pt x="6177" y="653"/>
                        <a:pt x="6177" y="1479"/>
                      </a:cubicBezTo>
                      <a:lnTo>
                        <a:pt x="6177" y="4567"/>
                      </a:lnTo>
                      <a:cubicBezTo>
                        <a:pt x="6177" y="5350"/>
                        <a:pt x="5525" y="6003"/>
                        <a:pt x="4698" y="6003"/>
                      </a:cubicBezTo>
                      <a:lnTo>
                        <a:pt x="1480" y="6003"/>
                      </a:lnTo>
                      <a:cubicBezTo>
                        <a:pt x="653" y="6003"/>
                        <a:pt x="1" y="5350"/>
                        <a:pt x="1" y="4567"/>
                      </a:cubicBezTo>
                      <a:lnTo>
                        <a:pt x="1" y="1479"/>
                      </a:lnTo>
                      <a:cubicBezTo>
                        <a:pt x="1" y="653"/>
                        <a:pt x="653" y="1"/>
                        <a:pt x="1480" y="1"/>
                      </a:cubicBezTo>
                      <a:close/>
                    </a:path>
                  </a:pathLst>
                </a:custGeom>
                <a:noFill/>
                <a:ln cap="rnd" cmpd="sng" w="6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44"/>
              <p:cNvSpPr/>
              <p:nvPr/>
            </p:nvSpPr>
            <p:spPr>
              <a:xfrm>
                <a:off x="884663" y="4390251"/>
                <a:ext cx="116756" cy="119303"/>
              </a:xfrm>
              <a:custGeom>
                <a:rect b="b" l="l" r="r" t="t"/>
                <a:pathLst>
                  <a:path extrusionOk="0" h="6090" w="5960">
                    <a:moveTo>
                      <a:pt x="2958" y="1"/>
                    </a:moveTo>
                    <a:lnTo>
                      <a:pt x="1" y="2784"/>
                    </a:lnTo>
                    <a:lnTo>
                      <a:pt x="1" y="6090"/>
                    </a:lnTo>
                    <a:lnTo>
                      <a:pt x="2045" y="6090"/>
                    </a:lnTo>
                    <a:lnTo>
                      <a:pt x="2045" y="4480"/>
                    </a:lnTo>
                    <a:cubicBezTo>
                      <a:pt x="2045" y="3958"/>
                      <a:pt x="2480" y="3567"/>
                      <a:pt x="2958" y="3567"/>
                    </a:cubicBezTo>
                    <a:cubicBezTo>
                      <a:pt x="3480" y="3567"/>
                      <a:pt x="3872" y="3958"/>
                      <a:pt x="3872" y="4480"/>
                    </a:cubicBezTo>
                    <a:lnTo>
                      <a:pt x="3872" y="6090"/>
                    </a:lnTo>
                    <a:lnTo>
                      <a:pt x="5959" y="6090"/>
                    </a:lnTo>
                    <a:lnTo>
                      <a:pt x="5959" y="2784"/>
                    </a:lnTo>
                    <a:lnTo>
                      <a:pt x="29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44"/>
              <p:cNvGrpSpPr/>
              <p:nvPr/>
            </p:nvGrpSpPr>
            <p:grpSpPr>
              <a:xfrm>
                <a:off x="2472911" y="4391300"/>
                <a:ext cx="111624" cy="120145"/>
                <a:chOff x="3322875" y="5159375"/>
                <a:chExt cx="142450" cy="153325"/>
              </a:xfrm>
            </p:grpSpPr>
            <p:sp>
              <p:nvSpPr>
                <p:cNvPr id="609" name="Google Shape;609;p44"/>
                <p:cNvSpPr/>
                <p:nvPr/>
              </p:nvSpPr>
              <p:spPr>
                <a:xfrm>
                  <a:off x="3355475" y="5159375"/>
                  <a:ext cx="77225" cy="77225"/>
                </a:xfrm>
                <a:custGeom>
                  <a:rect b="b" l="l" r="r" t="t"/>
                  <a:pathLst>
                    <a:path extrusionOk="0" fill="none" h="3089" w="3089">
                      <a:moveTo>
                        <a:pt x="3089" y="1566"/>
                      </a:moveTo>
                      <a:cubicBezTo>
                        <a:pt x="3089" y="2392"/>
                        <a:pt x="2393" y="3088"/>
                        <a:pt x="1523" y="3088"/>
                      </a:cubicBezTo>
                      <a:cubicBezTo>
                        <a:pt x="697" y="3088"/>
                        <a:pt x="1" y="2392"/>
                        <a:pt x="1" y="1566"/>
                      </a:cubicBezTo>
                      <a:cubicBezTo>
                        <a:pt x="1" y="696"/>
                        <a:pt x="697" y="0"/>
                        <a:pt x="1523" y="0"/>
                      </a:cubicBezTo>
                      <a:cubicBezTo>
                        <a:pt x="2393" y="0"/>
                        <a:pt x="3089" y="696"/>
                        <a:pt x="3089" y="1566"/>
                      </a:cubicBezTo>
                      <a:close/>
                    </a:path>
                  </a:pathLst>
                </a:custGeom>
                <a:noFill/>
                <a:ln cap="rnd" cmpd="sng" w="6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a:off x="3322875" y="5258300"/>
                  <a:ext cx="142450" cy="54400"/>
                </a:xfrm>
                <a:custGeom>
                  <a:rect b="b" l="l" r="r" t="t"/>
                  <a:pathLst>
                    <a:path extrusionOk="0" fill="none" h="2176" w="5698">
                      <a:moveTo>
                        <a:pt x="0" y="2176"/>
                      </a:moveTo>
                      <a:lnTo>
                        <a:pt x="0" y="1697"/>
                      </a:lnTo>
                      <a:cubicBezTo>
                        <a:pt x="0" y="740"/>
                        <a:pt x="783" y="1"/>
                        <a:pt x="1696" y="1"/>
                      </a:cubicBezTo>
                      <a:lnTo>
                        <a:pt x="4001" y="1"/>
                      </a:lnTo>
                      <a:cubicBezTo>
                        <a:pt x="4915" y="1"/>
                        <a:pt x="5698" y="740"/>
                        <a:pt x="5698" y="1697"/>
                      </a:cubicBezTo>
                      <a:lnTo>
                        <a:pt x="5698" y="2176"/>
                      </a:lnTo>
                    </a:path>
                  </a:pathLst>
                </a:custGeom>
                <a:noFill/>
                <a:ln cap="rnd" cmpd="sng" w="6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44"/>
              <p:cNvGrpSpPr/>
              <p:nvPr/>
            </p:nvGrpSpPr>
            <p:grpSpPr>
              <a:xfrm>
                <a:off x="2518066" y="639796"/>
                <a:ext cx="125258" cy="103122"/>
                <a:chOff x="3380500" y="371850"/>
                <a:chExt cx="159850" cy="131600"/>
              </a:xfrm>
            </p:grpSpPr>
            <p:sp>
              <p:nvSpPr>
                <p:cNvPr id="612" name="Google Shape;612;p44"/>
                <p:cNvSpPr/>
                <p:nvPr/>
              </p:nvSpPr>
              <p:spPr>
                <a:xfrm>
                  <a:off x="3380500" y="371850"/>
                  <a:ext cx="159850" cy="131600"/>
                </a:xfrm>
                <a:custGeom>
                  <a:rect b="b" l="l" r="r" t="t"/>
                  <a:pathLst>
                    <a:path extrusionOk="0" fill="none" h="5264" w="6394">
                      <a:moveTo>
                        <a:pt x="0" y="175"/>
                      </a:moveTo>
                      <a:lnTo>
                        <a:pt x="1957" y="2393"/>
                      </a:lnTo>
                      <a:lnTo>
                        <a:pt x="2697" y="5263"/>
                      </a:lnTo>
                      <a:lnTo>
                        <a:pt x="6394" y="1"/>
                      </a:lnTo>
                      <a:close/>
                    </a:path>
                  </a:pathLst>
                </a:custGeom>
                <a:no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4"/>
                <p:cNvSpPr/>
                <p:nvPr/>
              </p:nvSpPr>
              <p:spPr>
                <a:xfrm>
                  <a:off x="3429425" y="377300"/>
                  <a:ext cx="100050" cy="54375"/>
                </a:xfrm>
                <a:custGeom>
                  <a:rect b="b" l="l" r="r" t="t"/>
                  <a:pathLst>
                    <a:path extrusionOk="0" fill="none" h="2175" w="4002">
                      <a:moveTo>
                        <a:pt x="0" y="2175"/>
                      </a:moveTo>
                      <a:lnTo>
                        <a:pt x="4002" y="0"/>
                      </a:lnTo>
                    </a:path>
                  </a:pathLst>
                </a:custGeom>
                <a:no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44"/>
              <p:cNvGrpSpPr/>
              <p:nvPr/>
            </p:nvGrpSpPr>
            <p:grpSpPr>
              <a:xfrm>
                <a:off x="829329" y="638953"/>
                <a:ext cx="118461" cy="103964"/>
                <a:chOff x="1225400" y="370775"/>
                <a:chExt cx="151175" cy="132675"/>
              </a:xfrm>
            </p:grpSpPr>
            <p:sp>
              <p:nvSpPr>
                <p:cNvPr id="615" name="Google Shape;615;p44"/>
                <p:cNvSpPr/>
                <p:nvPr/>
              </p:nvSpPr>
              <p:spPr>
                <a:xfrm>
                  <a:off x="1225400" y="370775"/>
                  <a:ext cx="151175" cy="132675"/>
                </a:xfrm>
                <a:custGeom>
                  <a:rect b="b" l="l" r="r" t="t"/>
                  <a:pathLst>
                    <a:path extrusionOk="0" fill="none" h="5307" w="6047">
                      <a:moveTo>
                        <a:pt x="6046" y="1218"/>
                      </a:moveTo>
                      <a:lnTo>
                        <a:pt x="6046" y="4741"/>
                      </a:lnTo>
                      <a:cubicBezTo>
                        <a:pt x="6046" y="5045"/>
                        <a:pt x="5829" y="5306"/>
                        <a:pt x="5524" y="5306"/>
                      </a:cubicBezTo>
                      <a:lnTo>
                        <a:pt x="566" y="5306"/>
                      </a:lnTo>
                      <a:cubicBezTo>
                        <a:pt x="262" y="5306"/>
                        <a:pt x="1" y="5045"/>
                        <a:pt x="1" y="4741"/>
                      </a:cubicBezTo>
                      <a:lnTo>
                        <a:pt x="1" y="1218"/>
                      </a:lnTo>
                      <a:cubicBezTo>
                        <a:pt x="1" y="914"/>
                        <a:pt x="262" y="696"/>
                        <a:pt x="566" y="696"/>
                      </a:cubicBezTo>
                      <a:lnTo>
                        <a:pt x="1262" y="696"/>
                      </a:lnTo>
                      <a:lnTo>
                        <a:pt x="1349" y="435"/>
                      </a:lnTo>
                      <a:cubicBezTo>
                        <a:pt x="1393" y="174"/>
                        <a:pt x="1610" y="0"/>
                        <a:pt x="1784" y="0"/>
                      </a:cubicBezTo>
                      <a:lnTo>
                        <a:pt x="4263" y="0"/>
                      </a:lnTo>
                      <a:cubicBezTo>
                        <a:pt x="4481" y="0"/>
                        <a:pt x="4655" y="174"/>
                        <a:pt x="4742" y="435"/>
                      </a:cubicBezTo>
                      <a:lnTo>
                        <a:pt x="4829" y="696"/>
                      </a:lnTo>
                      <a:lnTo>
                        <a:pt x="5524" y="696"/>
                      </a:lnTo>
                      <a:cubicBezTo>
                        <a:pt x="5829" y="696"/>
                        <a:pt x="6046" y="914"/>
                        <a:pt x="6046" y="1218"/>
                      </a:cubicBezTo>
                      <a:close/>
                    </a:path>
                  </a:pathLst>
                </a:custGeom>
                <a:no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1267825" y="407725"/>
                  <a:ext cx="67425" cy="67450"/>
                </a:xfrm>
                <a:custGeom>
                  <a:rect b="b" l="l" r="r" t="t"/>
                  <a:pathLst>
                    <a:path extrusionOk="0" fill="none" h="2698" w="2697">
                      <a:moveTo>
                        <a:pt x="2697" y="1349"/>
                      </a:moveTo>
                      <a:cubicBezTo>
                        <a:pt x="2697" y="2089"/>
                        <a:pt x="2088" y="2698"/>
                        <a:pt x="1348" y="2698"/>
                      </a:cubicBezTo>
                      <a:cubicBezTo>
                        <a:pt x="609" y="2698"/>
                        <a:pt x="0" y="2089"/>
                        <a:pt x="0" y="1349"/>
                      </a:cubicBezTo>
                      <a:cubicBezTo>
                        <a:pt x="0" y="610"/>
                        <a:pt x="609" y="1"/>
                        <a:pt x="1348" y="1"/>
                      </a:cubicBezTo>
                      <a:cubicBezTo>
                        <a:pt x="2088" y="1"/>
                        <a:pt x="2697" y="610"/>
                        <a:pt x="2697" y="1349"/>
                      </a:cubicBezTo>
                      <a:close/>
                    </a:path>
                  </a:pathLst>
                </a:custGeom>
                <a:no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44"/>
              <p:cNvGrpSpPr/>
              <p:nvPr/>
            </p:nvGrpSpPr>
            <p:grpSpPr>
              <a:xfrm>
                <a:off x="2580264" y="1477346"/>
                <a:ext cx="76695" cy="15359"/>
                <a:chOff x="3459875" y="1440700"/>
                <a:chExt cx="97875" cy="19600"/>
              </a:xfrm>
            </p:grpSpPr>
            <p:sp>
              <p:nvSpPr>
                <p:cNvPr id="618" name="Google Shape;618;p44"/>
                <p:cNvSpPr/>
                <p:nvPr/>
              </p:nvSpPr>
              <p:spPr>
                <a:xfrm>
                  <a:off x="3459875" y="1440700"/>
                  <a:ext cx="19600" cy="19600"/>
                </a:xfrm>
                <a:custGeom>
                  <a:rect b="b" l="l" r="r" t="t"/>
                  <a:pathLst>
                    <a:path extrusionOk="0" h="784" w="784">
                      <a:moveTo>
                        <a:pt x="392" y="0"/>
                      </a:moveTo>
                      <a:cubicBezTo>
                        <a:pt x="174" y="0"/>
                        <a:pt x="0" y="174"/>
                        <a:pt x="0" y="392"/>
                      </a:cubicBezTo>
                      <a:cubicBezTo>
                        <a:pt x="0" y="609"/>
                        <a:pt x="174" y="783"/>
                        <a:pt x="392" y="783"/>
                      </a:cubicBezTo>
                      <a:cubicBezTo>
                        <a:pt x="609" y="783"/>
                        <a:pt x="783" y="609"/>
                        <a:pt x="783" y="392"/>
                      </a:cubicBezTo>
                      <a:cubicBezTo>
                        <a:pt x="783" y="174"/>
                        <a:pt x="609"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4"/>
                <p:cNvSpPr/>
                <p:nvPr/>
              </p:nvSpPr>
              <p:spPr>
                <a:xfrm>
                  <a:off x="3500100" y="1440700"/>
                  <a:ext cx="18500" cy="19600"/>
                </a:xfrm>
                <a:custGeom>
                  <a:rect b="b" l="l" r="r" t="t"/>
                  <a:pathLst>
                    <a:path extrusionOk="0" h="784" w="740">
                      <a:moveTo>
                        <a:pt x="348" y="0"/>
                      </a:moveTo>
                      <a:cubicBezTo>
                        <a:pt x="131" y="0"/>
                        <a:pt x="0" y="174"/>
                        <a:pt x="0" y="392"/>
                      </a:cubicBezTo>
                      <a:cubicBezTo>
                        <a:pt x="0" y="609"/>
                        <a:pt x="131" y="783"/>
                        <a:pt x="348" y="783"/>
                      </a:cubicBezTo>
                      <a:cubicBezTo>
                        <a:pt x="566" y="783"/>
                        <a:pt x="740" y="609"/>
                        <a:pt x="740" y="392"/>
                      </a:cubicBezTo>
                      <a:cubicBezTo>
                        <a:pt x="740" y="174"/>
                        <a:pt x="566"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4"/>
                <p:cNvSpPr/>
                <p:nvPr/>
              </p:nvSpPr>
              <p:spPr>
                <a:xfrm>
                  <a:off x="3539250" y="1440700"/>
                  <a:ext cx="18500" cy="19600"/>
                </a:xfrm>
                <a:custGeom>
                  <a:rect b="b" l="l" r="r" t="t"/>
                  <a:pathLst>
                    <a:path extrusionOk="0" h="784" w="740">
                      <a:moveTo>
                        <a:pt x="348" y="0"/>
                      </a:moveTo>
                      <a:cubicBezTo>
                        <a:pt x="174" y="0"/>
                        <a:pt x="0" y="174"/>
                        <a:pt x="0" y="392"/>
                      </a:cubicBezTo>
                      <a:cubicBezTo>
                        <a:pt x="0" y="609"/>
                        <a:pt x="174" y="783"/>
                        <a:pt x="348" y="783"/>
                      </a:cubicBezTo>
                      <a:cubicBezTo>
                        <a:pt x="566" y="783"/>
                        <a:pt x="740" y="609"/>
                        <a:pt x="740" y="392"/>
                      </a:cubicBezTo>
                      <a:cubicBezTo>
                        <a:pt x="740" y="174"/>
                        <a:pt x="566"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44"/>
              <p:cNvGrpSpPr/>
              <p:nvPr/>
            </p:nvGrpSpPr>
            <p:grpSpPr>
              <a:xfrm>
                <a:off x="1660925" y="3953346"/>
                <a:ext cx="148257" cy="28993"/>
                <a:chOff x="2286650" y="4600475"/>
                <a:chExt cx="189200" cy="37000"/>
              </a:xfrm>
            </p:grpSpPr>
            <p:sp>
              <p:nvSpPr>
                <p:cNvPr id="622" name="Google Shape;622;p44"/>
                <p:cNvSpPr/>
                <p:nvPr/>
              </p:nvSpPr>
              <p:spPr>
                <a:xfrm>
                  <a:off x="2286650" y="4600475"/>
                  <a:ext cx="36975" cy="37000"/>
                </a:xfrm>
                <a:custGeom>
                  <a:rect b="b" l="l" r="r" t="t"/>
                  <a:pathLst>
                    <a:path extrusionOk="0" h="1480" w="1479">
                      <a:moveTo>
                        <a:pt x="739" y="1"/>
                      </a:moveTo>
                      <a:cubicBezTo>
                        <a:pt x="305" y="1"/>
                        <a:pt x="0" y="305"/>
                        <a:pt x="0" y="740"/>
                      </a:cubicBezTo>
                      <a:cubicBezTo>
                        <a:pt x="0" y="1131"/>
                        <a:pt x="305" y="1479"/>
                        <a:pt x="739" y="1479"/>
                      </a:cubicBezTo>
                      <a:cubicBezTo>
                        <a:pt x="1131" y="1479"/>
                        <a:pt x="1479" y="1131"/>
                        <a:pt x="1479" y="740"/>
                      </a:cubicBezTo>
                      <a:cubicBezTo>
                        <a:pt x="1479" y="305"/>
                        <a:pt x="113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4"/>
                <p:cNvSpPr/>
                <p:nvPr/>
              </p:nvSpPr>
              <p:spPr>
                <a:xfrm>
                  <a:off x="2362750" y="4600475"/>
                  <a:ext cx="37000" cy="37000"/>
                </a:xfrm>
                <a:custGeom>
                  <a:rect b="b" l="l" r="r" t="t"/>
                  <a:pathLst>
                    <a:path extrusionOk="0" h="1480" w="1480">
                      <a:moveTo>
                        <a:pt x="740" y="1"/>
                      </a:moveTo>
                      <a:cubicBezTo>
                        <a:pt x="305" y="1"/>
                        <a:pt x="1" y="305"/>
                        <a:pt x="1" y="740"/>
                      </a:cubicBezTo>
                      <a:cubicBezTo>
                        <a:pt x="1" y="1131"/>
                        <a:pt x="305" y="1479"/>
                        <a:pt x="740" y="1479"/>
                      </a:cubicBezTo>
                      <a:cubicBezTo>
                        <a:pt x="1131" y="1479"/>
                        <a:pt x="1479" y="1131"/>
                        <a:pt x="1479" y="740"/>
                      </a:cubicBezTo>
                      <a:cubicBezTo>
                        <a:pt x="1479" y="305"/>
                        <a:pt x="1131"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4"/>
                <p:cNvSpPr/>
                <p:nvPr/>
              </p:nvSpPr>
              <p:spPr>
                <a:xfrm>
                  <a:off x="2438875" y="4600475"/>
                  <a:ext cx="36975" cy="37000"/>
                </a:xfrm>
                <a:custGeom>
                  <a:rect b="b" l="l" r="r" t="t"/>
                  <a:pathLst>
                    <a:path extrusionOk="0" h="1480" w="1479">
                      <a:moveTo>
                        <a:pt x="740" y="1"/>
                      </a:moveTo>
                      <a:cubicBezTo>
                        <a:pt x="305" y="1"/>
                        <a:pt x="0" y="305"/>
                        <a:pt x="0" y="740"/>
                      </a:cubicBezTo>
                      <a:cubicBezTo>
                        <a:pt x="0" y="1131"/>
                        <a:pt x="305" y="1479"/>
                        <a:pt x="740" y="1479"/>
                      </a:cubicBezTo>
                      <a:cubicBezTo>
                        <a:pt x="1131" y="1479"/>
                        <a:pt x="1479" y="1131"/>
                        <a:pt x="1479" y="740"/>
                      </a:cubicBezTo>
                      <a:cubicBezTo>
                        <a:pt x="1479" y="305"/>
                        <a:pt x="1131"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4"/>
              <p:cNvSpPr/>
              <p:nvPr/>
            </p:nvSpPr>
            <p:spPr>
              <a:xfrm>
                <a:off x="2488971" y="3914843"/>
                <a:ext cx="96304" cy="119303"/>
              </a:xfrm>
              <a:custGeom>
                <a:rect b="b" l="l" r="r" t="t"/>
                <a:pathLst>
                  <a:path extrusionOk="0" fill="none" h="6090" w="4916">
                    <a:moveTo>
                      <a:pt x="0" y="0"/>
                    </a:moveTo>
                    <a:lnTo>
                      <a:pt x="4915" y="0"/>
                    </a:lnTo>
                    <a:lnTo>
                      <a:pt x="4915" y="6089"/>
                    </a:lnTo>
                    <a:lnTo>
                      <a:pt x="2523" y="3436"/>
                    </a:lnTo>
                    <a:lnTo>
                      <a:pt x="0" y="6089"/>
                    </a:lnTo>
                    <a:close/>
                  </a:path>
                </a:pathLst>
              </a:custGeom>
              <a:noFill/>
              <a:ln cap="rnd" cmpd="sng" w="5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4"/>
              <p:cNvGrpSpPr/>
              <p:nvPr/>
            </p:nvGrpSpPr>
            <p:grpSpPr>
              <a:xfrm>
                <a:off x="1267283" y="3920964"/>
                <a:ext cx="113328" cy="92896"/>
                <a:chOff x="1784300" y="4559150"/>
                <a:chExt cx="144625" cy="118550"/>
              </a:xfrm>
            </p:grpSpPr>
            <p:sp>
              <p:nvSpPr>
                <p:cNvPr id="627" name="Google Shape;627;p44"/>
                <p:cNvSpPr/>
                <p:nvPr/>
              </p:nvSpPr>
              <p:spPr>
                <a:xfrm>
                  <a:off x="1784300" y="4559150"/>
                  <a:ext cx="144625" cy="118550"/>
                </a:xfrm>
                <a:custGeom>
                  <a:rect b="b" l="l" r="r" t="t"/>
                  <a:pathLst>
                    <a:path extrusionOk="0" fill="none" h="4742" w="5785">
                      <a:moveTo>
                        <a:pt x="0" y="218"/>
                      </a:moveTo>
                      <a:lnTo>
                        <a:pt x="1783" y="2175"/>
                      </a:lnTo>
                      <a:lnTo>
                        <a:pt x="2436" y="4742"/>
                      </a:lnTo>
                      <a:lnTo>
                        <a:pt x="5785" y="1"/>
                      </a:lnTo>
                      <a:close/>
                    </a:path>
                  </a:pathLst>
                </a:custGeom>
                <a:noFill/>
                <a:ln cap="rnd" cmpd="sng" w="5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1828875" y="4564600"/>
                  <a:ext cx="89175" cy="48950"/>
                </a:xfrm>
                <a:custGeom>
                  <a:rect b="b" l="l" r="r" t="t"/>
                  <a:pathLst>
                    <a:path extrusionOk="0" fill="none" h="1958" w="3567">
                      <a:moveTo>
                        <a:pt x="0" y="1957"/>
                      </a:moveTo>
                      <a:lnTo>
                        <a:pt x="3567" y="0"/>
                      </a:lnTo>
                    </a:path>
                  </a:pathLst>
                </a:custGeom>
                <a:noFill/>
                <a:ln cap="rnd" cmpd="sng" w="5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44"/>
              <p:cNvSpPr/>
              <p:nvPr/>
            </p:nvSpPr>
            <p:spPr>
              <a:xfrm>
                <a:off x="856553" y="3914843"/>
                <a:ext cx="124416" cy="98851"/>
              </a:xfrm>
              <a:custGeom>
                <a:rect b="b" l="l" r="r" t="t"/>
                <a:pathLst>
                  <a:path extrusionOk="0" fill="none" h="5046" w="6351">
                    <a:moveTo>
                      <a:pt x="4654" y="0"/>
                    </a:moveTo>
                    <a:cubicBezTo>
                      <a:pt x="3480" y="0"/>
                      <a:pt x="3176" y="914"/>
                      <a:pt x="3176" y="914"/>
                    </a:cubicBezTo>
                    <a:cubicBezTo>
                      <a:pt x="3176" y="914"/>
                      <a:pt x="2871" y="0"/>
                      <a:pt x="1740" y="0"/>
                    </a:cubicBezTo>
                    <a:cubicBezTo>
                      <a:pt x="88" y="0"/>
                      <a:pt x="1" y="1697"/>
                      <a:pt x="522" y="2479"/>
                    </a:cubicBezTo>
                    <a:cubicBezTo>
                      <a:pt x="957" y="3219"/>
                      <a:pt x="3176" y="5046"/>
                      <a:pt x="3176" y="5046"/>
                    </a:cubicBezTo>
                    <a:cubicBezTo>
                      <a:pt x="3176" y="5046"/>
                      <a:pt x="5394" y="3219"/>
                      <a:pt x="5872" y="2479"/>
                    </a:cubicBezTo>
                    <a:cubicBezTo>
                      <a:pt x="6351" y="1697"/>
                      <a:pt x="6264" y="0"/>
                      <a:pt x="4654" y="0"/>
                    </a:cubicBezTo>
                    <a:close/>
                  </a:path>
                </a:pathLst>
              </a:custGeom>
              <a:noFill/>
              <a:ln cap="rnd" cmpd="sng" w="5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a:off x="1062728" y="3915686"/>
                <a:ext cx="102279" cy="103122"/>
              </a:xfrm>
              <a:custGeom>
                <a:rect b="b" l="l" r="r" t="t"/>
                <a:pathLst>
                  <a:path extrusionOk="0" fill="none" h="5264" w="5221">
                    <a:moveTo>
                      <a:pt x="4481" y="4524"/>
                    </a:moveTo>
                    <a:cubicBezTo>
                      <a:pt x="4959" y="4046"/>
                      <a:pt x="5220" y="3393"/>
                      <a:pt x="5220" y="2654"/>
                    </a:cubicBezTo>
                    <a:cubicBezTo>
                      <a:pt x="5220" y="1175"/>
                      <a:pt x="4046" y="1"/>
                      <a:pt x="2611" y="1"/>
                    </a:cubicBezTo>
                    <a:cubicBezTo>
                      <a:pt x="1175" y="1"/>
                      <a:pt x="1" y="1175"/>
                      <a:pt x="1" y="2654"/>
                    </a:cubicBezTo>
                    <a:cubicBezTo>
                      <a:pt x="1" y="4089"/>
                      <a:pt x="1175" y="5264"/>
                      <a:pt x="2611" y="5264"/>
                    </a:cubicBezTo>
                    <a:cubicBezTo>
                      <a:pt x="3002" y="5264"/>
                      <a:pt x="3393" y="5177"/>
                      <a:pt x="3741" y="5003"/>
                    </a:cubicBezTo>
                    <a:lnTo>
                      <a:pt x="4742" y="5264"/>
                    </a:lnTo>
                    <a:close/>
                  </a:path>
                </a:pathLst>
              </a:custGeom>
              <a:noFill/>
              <a:ln cap="rnd" cmpd="sng" w="5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44"/>
            <p:cNvSpPr/>
            <p:nvPr/>
          </p:nvSpPr>
          <p:spPr>
            <a:xfrm>
              <a:off x="1046345" y="824664"/>
              <a:ext cx="1985251" cy="20"/>
            </a:xfrm>
            <a:custGeom>
              <a:rect b="b" l="l" r="r" t="t"/>
              <a:pathLst>
                <a:path extrusionOk="0" fill="none" h="1" w="101340">
                  <a:moveTo>
                    <a:pt x="0" y="1"/>
                  </a:moveTo>
                  <a:lnTo>
                    <a:pt x="101339" y="1"/>
                  </a:lnTo>
                </a:path>
              </a:pathLst>
            </a:custGeom>
            <a:noFill/>
            <a:ln cap="flat" cmpd="sng" w="3250">
              <a:solidFill>
                <a:srgbClr val="EDEDED"/>
              </a:solidFill>
              <a:prstDash val="solid"/>
              <a:miter lim="4349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44"/>
            <p:cNvGrpSpPr/>
            <p:nvPr/>
          </p:nvGrpSpPr>
          <p:grpSpPr>
            <a:xfrm>
              <a:off x="1096654" y="881771"/>
              <a:ext cx="340827" cy="340827"/>
              <a:chOff x="1177575" y="680650"/>
              <a:chExt cx="434950" cy="434950"/>
            </a:xfrm>
          </p:grpSpPr>
          <p:sp>
            <p:nvSpPr>
              <p:cNvPr id="633" name="Google Shape;633;p44"/>
              <p:cNvSpPr/>
              <p:nvPr/>
            </p:nvSpPr>
            <p:spPr>
              <a:xfrm>
                <a:off x="1183000" y="708300"/>
                <a:ext cx="424075" cy="379675"/>
              </a:xfrm>
              <a:custGeom>
                <a:rect b="b" l="l" r="r" t="t"/>
                <a:pathLst>
                  <a:path extrusionOk="0" h="15187" w="16963">
                    <a:moveTo>
                      <a:pt x="8453" y="0"/>
                    </a:moveTo>
                    <a:cubicBezTo>
                      <a:pt x="5208" y="0"/>
                      <a:pt x="2213" y="2108"/>
                      <a:pt x="1218" y="5375"/>
                    </a:cubicBezTo>
                    <a:cubicBezTo>
                      <a:pt x="1" y="9377"/>
                      <a:pt x="2262" y="13639"/>
                      <a:pt x="6264" y="14857"/>
                    </a:cubicBezTo>
                    <a:cubicBezTo>
                      <a:pt x="7005" y="15080"/>
                      <a:pt x="7751" y="15186"/>
                      <a:pt x="8484" y="15186"/>
                    </a:cubicBezTo>
                    <a:cubicBezTo>
                      <a:pt x="11753" y="15186"/>
                      <a:pt x="14750" y="13072"/>
                      <a:pt x="15745" y="9768"/>
                    </a:cubicBezTo>
                    <a:cubicBezTo>
                      <a:pt x="16963" y="5767"/>
                      <a:pt x="14701" y="1548"/>
                      <a:pt x="10656" y="330"/>
                    </a:cubicBezTo>
                    <a:cubicBezTo>
                      <a:pt x="9922" y="107"/>
                      <a:pt x="9181" y="0"/>
                      <a:pt x="8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a:off x="1177575" y="680650"/>
                <a:ext cx="434950" cy="434950"/>
              </a:xfrm>
              <a:custGeom>
                <a:rect b="b" l="l" r="r" t="t"/>
                <a:pathLst>
                  <a:path extrusionOk="0" h="17398" w="17398">
                    <a:moveTo>
                      <a:pt x="8699" y="305"/>
                    </a:moveTo>
                    <a:cubicBezTo>
                      <a:pt x="13309" y="305"/>
                      <a:pt x="17049" y="4089"/>
                      <a:pt x="17049" y="8699"/>
                    </a:cubicBezTo>
                    <a:cubicBezTo>
                      <a:pt x="17049" y="13310"/>
                      <a:pt x="13309" y="17050"/>
                      <a:pt x="8699" y="17050"/>
                    </a:cubicBezTo>
                    <a:cubicBezTo>
                      <a:pt x="4088" y="17050"/>
                      <a:pt x="348" y="13310"/>
                      <a:pt x="348" y="8699"/>
                    </a:cubicBezTo>
                    <a:cubicBezTo>
                      <a:pt x="348" y="4089"/>
                      <a:pt x="4088" y="305"/>
                      <a:pt x="8699" y="305"/>
                    </a:cubicBezTo>
                    <a:close/>
                    <a:moveTo>
                      <a:pt x="8699" y="1"/>
                    </a:moveTo>
                    <a:cubicBezTo>
                      <a:pt x="3914" y="1"/>
                      <a:pt x="0" y="3915"/>
                      <a:pt x="0" y="8699"/>
                    </a:cubicBezTo>
                    <a:cubicBezTo>
                      <a:pt x="0" y="13484"/>
                      <a:pt x="3914" y="17398"/>
                      <a:pt x="8699" y="17398"/>
                    </a:cubicBezTo>
                    <a:cubicBezTo>
                      <a:pt x="13483" y="17398"/>
                      <a:pt x="17397" y="13484"/>
                      <a:pt x="17397" y="8699"/>
                    </a:cubicBezTo>
                    <a:cubicBezTo>
                      <a:pt x="17397" y="3915"/>
                      <a:pt x="13483" y="1"/>
                      <a:pt x="86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44"/>
            <p:cNvGrpSpPr/>
            <p:nvPr/>
          </p:nvGrpSpPr>
          <p:grpSpPr>
            <a:xfrm>
              <a:off x="1479207" y="881771"/>
              <a:ext cx="445633" cy="340827"/>
              <a:chOff x="1665775" y="680650"/>
              <a:chExt cx="568700" cy="434950"/>
            </a:xfrm>
          </p:grpSpPr>
          <p:sp>
            <p:nvSpPr>
              <p:cNvPr id="636" name="Google Shape;636;p44"/>
              <p:cNvSpPr/>
              <p:nvPr/>
            </p:nvSpPr>
            <p:spPr>
              <a:xfrm>
                <a:off x="1760375" y="711375"/>
                <a:ext cx="379500" cy="372700"/>
              </a:xfrm>
              <a:custGeom>
                <a:rect b="b" l="l" r="r" t="t"/>
                <a:pathLst>
                  <a:path extrusionOk="0" h="14908" w="15180">
                    <a:moveTo>
                      <a:pt x="7590" y="0"/>
                    </a:moveTo>
                    <a:cubicBezTo>
                      <a:pt x="3806" y="0"/>
                      <a:pt x="22" y="2490"/>
                      <a:pt x="0" y="7470"/>
                    </a:cubicBezTo>
                    <a:cubicBezTo>
                      <a:pt x="22" y="12429"/>
                      <a:pt x="3806" y="14908"/>
                      <a:pt x="7590" y="14908"/>
                    </a:cubicBezTo>
                    <a:cubicBezTo>
                      <a:pt x="11374" y="14908"/>
                      <a:pt x="15158" y="12429"/>
                      <a:pt x="15180" y="7470"/>
                    </a:cubicBezTo>
                    <a:cubicBezTo>
                      <a:pt x="15158" y="2490"/>
                      <a:pt x="11374" y="0"/>
                      <a:pt x="7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1665775" y="680650"/>
                <a:ext cx="568700" cy="434950"/>
              </a:xfrm>
              <a:custGeom>
                <a:rect b="b" l="l" r="r" t="t"/>
                <a:pathLst>
                  <a:path extrusionOk="0" h="17398" w="22748">
                    <a:moveTo>
                      <a:pt x="11352" y="305"/>
                    </a:moveTo>
                    <a:cubicBezTo>
                      <a:pt x="22313" y="392"/>
                      <a:pt x="22313" y="17007"/>
                      <a:pt x="11352" y="17050"/>
                    </a:cubicBezTo>
                    <a:cubicBezTo>
                      <a:pt x="435" y="17007"/>
                      <a:pt x="435" y="392"/>
                      <a:pt x="11352" y="305"/>
                    </a:cubicBezTo>
                    <a:close/>
                    <a:moveTo>
                      <a:pt x="11352" y="1"/>
                    </a:moveTo>
                    <a:cubicBezTo>
                      <a:pt x="1" y="44"/>
                      <a:pt x="1" y="17311"/>
                      <a:pt x="11352" y="17398"/>
                    </a:cubicBezTo>
                    <a:cubicBezTo>
                      <a:pt x="22747" y="17311"/>
                      <a:pt x="22747" y="44"/>
                      <a:pt x="1135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44"/>
            <p:cNvGrpSpPr/>
            <p:nvPr/>
          </p:nvGrpSpPr>
          <p:grpSpPr>
            <a:xfrm>
              <a:off x="2009175" y="881771"/>
              <a:ext cx="340827" cy="340827"/>
              <a:chOff x="2342100" y="680650"/>
              <a:chExt cx="434950" cy="434950"/>
            </a:xfrm>
          </p:grpSpPr>
          <p:sp>
            <p:nvSpPr>
              <p:cNvPr id="639" name="Google Shape;639;p44"/>
              <p:cNvSpPr/>
              <p:nvPr/>
            </p:nvSpPr>
            <p:spPr>
              <a:xfrm>
                <a:off x="2355150" y="708425"/>
                <a:ext cx="408850" cy="379375"/>
              </a:xfrm>
              <a:custGeom>
                <a:rect b="b" l="l" r="r" t="t"/>
                <a:pathLst>
                  <a:path extrusionOk="0" h="15175" w="16354">
                    <a:moveTo>
                      <a:pt x="8126" y="1"/>
                    </a:moveTo>
                    <a:cubicBezTo>
                      <a:pt x="4490" y="1"/>
                      <a:pt x="1281" y="2626"/>
                      <a:pt x="696" y="6371"/>
                    </a:cubicBezTo>
                    <a:cubicBezTo>
                      <a:pt x="0" y="10502"/>
                      <a:pt x="2827" y="14373"/>
                      <a:pt x="6959" y="15069"/>
                    </a:cubicBezTo>
                    <a:cubicBezTo>
                      <a:pt x="7381" y="15140"/>
                      <a:pt x="7800" y="15175"/>
                      <a:pt x="8214" y="15175"/>
                    </a:cubicBezTo>
                    <a:cubicBezTo>
                      <a:pt x="11856" y="15175"/>
                      <a:pt x="15072" y="12516"/>
                      <a:pt x="15658" y="8806"/>
                    </a:cubicBezTo>
                    <a:cubicBezTo>
                      <a:pt x="16354" y="4674"/>
                      <a:pt x="13527" y="760"/>
                      <a:pt x="9395" y="108"/>
                    </a:cubicBezTo>
                    <a:cubicBezTo>
                      <a:pt x="8968" y="36"/>
                      <a:pt x="8544" y="1"/>
                      <a:pt x="81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2342100" y="680650"/>
                <a:ext cx="434950" cy="434950"/>
              </a:xfrm>
              <a:custGeom>
                <a:rect b="b" l="l" r="r" t="t"/>
                <a:pathLst>
                  <a:path extrusionOk="0" h="17398" w="17398">
                    <a:moveTo>
                      <a:pt x="8699" y="305"/>
                    </a:moveTo>
                    <a:cubicBezTo>
                      <a:pt x="13309" y="305"/>
                      <a:pt x="17050" y="4089"/>
                      <a:pt x="17050" y="8699"/>
                    </a:cubicBezTo>
                    <a:cubicBezTo>
                      <a:pt x="17050" y="13310"/>
                      <a:pt x="13309" y="17050"/>
                      <a:pt x="8699" y="17050"/>
                    </a:cubicBezTo>
                    <a:cubicBezTo>
                      <a:pt x="4089" y="17050"/>
                      <a:pt x="348" y="13310"/>
                      <a:pt x="348" y="8699"/>
                    </a:cubicBezTo>
                    <a:cubicBezTo>
                      <a:pt x="348" y="4089"/>
                      <a:pt x="4089" y="305"/>
                      <a:pt x="8699" y="305"/>
                    </a:cubicBezTo>
                    <a:close/>
                    <a:moveTo>
                      <a:pt x="8699" y="1"/>
                    </a:moveTo>
                    <a:cubicBezTo>
                      <a:pt x="3915" y="1"/>
                      <a:pt x="0" y="3915"/>
                      <a:pt x="0" y="8699"/>
                    </a:cubicBezTo>
                    <a:cubicBezTo>
                      <a:pt x="0" y="13484"/>
                      <a:pt x="3915" y="17398"/>
                      <a:pt x="8699" y="17398"/>
                    </a:cubicBezTo>
                    <a:cubicBezTo>
                      <a:pt x="13483" y="17398"/>
                      <a:pt x="17398" y="13484"/>
                      <a:pt x="17398" y="8699"/>
                    </a:cubicBezTo>
                    <a:cubicBezTo>
                      <a:pt x="17398" y="3915"/>
                      <a:pt x="13483" y="1"/>
                      <a:pt x="86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44"/>
            <p:cNvGrpSpPr/>
            <p:nvPr/>
          </p:nvGrpSpPr>
          <p:grpSpPr>
            <a:xfrm>
              <a:off x="2502491" y="881771"/>
              <a:ext cx="340846" cy="340827"/>
              <a:chOff x="2971650" y="680650"/>
              <a:chExt cx="434975" cy="434950"/>
            </a:xfrm>
          </p:grpSpPr>
          <p:sp>
            <p:nvSpPr>
              <p:cNvPr id="642" name="Google Shape;642;p44"/>
              <p:cNvSpPr/>
              <p:nvPr/>
            </p:nvSpPr>
            <p:spPr>
              <a:xfrm>
                <a:off x="2980350" y="708275"/>
                <a:ext cx="416475" cy="379375"/>
              </a:xfrm>
              <a:custGeom>
                <a:rect b="b" l="l" r="r" t="t"/>
                <a:pathLst>
                  <a:path extrusionOk="0" h="15175" w="16659">
                    <a:moveTo>
                      <a:pt x="8320" y="0"/>
                    </a:moveTo>
                    <a:cubicBezTo>
                      <a:pt x="4864" y="0"/>
                      <a:pt x="1735" y="2383"/>
                      <a:pt x="914" y="5855"/>
                    </a:cubicBezTo>
                    <a:cubicBezTo>
                      <a:pt x="1" y="9943"/>
                      <a:pt x="2523" y="14031"/>
                      <a:pt x="6612" y="14988"/>
                    </a:cubicBezTo>
                    <a:cubicBezTo>
                      <a:pt x="7176" y="15114"/>
                      <a:pt x="7741" y="15175"/>
                      <a:pt x="8297" y="15175"/>
                    </a:cubicBezTo>
                    <a:cubicBezTo>
                      <a:pt x="11770" y="15175"/>
                      <a:pt x="14921" y="12814"/>
                      <a:pt x="15745" y="9291"/>
                    </a:cubicBezTo>
                    <a:cubicBezTo>
                      <a:pt x="16659" y="5202"/>
                      <a:pt x="14136" y="1114"/>
                      <a:pt x="10048" y="201"/>
                    </a:cubicBezTo>
                    <a:cubicBezTo>
                      <a:pt x="9469" y="65"/>
                      <a:pt x="8890" y="0"/>
                      <a:pt x="83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2971650" y="680650"/>
                <a:ext cx="434975" cy="434950"/>
              </a:xfrm>
              <a:custGeom>
                <a:rect b="b" l="l" r="r" t="t"/>
                <a:pathLst>
                  <a:path extrusionOk="0" h="17398" w="17399">
                    <a:moveTo>
                      <a:pt x="8699" y="305"/>
                    </a:moveTo>
                    <a:cubicBezTo>
                      <a:pt x="13310" y="305"/>
                      <a:pt x="17050" y="4089"/>
                      <a:pt x="17050" y="8699"/>
                    </a:cubicBezTo>
                    <a:cubicBezTo>
                      <a:pt x="17050" y="13310"/>
                      <a:pt x="13310" y="17050"/>
                      <a:pt x="8699" y="17050"/>
                    </a:cubicBezTo>
                    <a:cubicBezTo>
                      <a:pt x="4089" y="17050"/>
                      <a:pt x="305" y="13310"/>
                      <a:pt x="305" y="8699"/>
                    </a:cubicBezTo>
                    <a:cubicBezTo>
                      <a:pt x="305" y="4089"/>
                      <a:pt x="4089" y="305"/>
                      <a:pt x="8699" y="305"/>
                    </a:cubicBezTo>
                    <a:close/>
                    <a:moveTo>
                      <a:pt x="8699" y="1"/>
                    </a:moveTo>
                    <a:cubicBezTo>
                      <a:pt x="3872" y="1"/>
                      <a:pt x="1" y="3915"/>
                      <a:pt x="1" y="8699"/>
                    </a:cubicBezTo>
                    <a:cubicBezTo>
                      <a:pt x="1" y="13484"/>
                      <a:pt x="3872" y="17398"/>
                      <a:pt x="8699" y="17398"/>
                    </a:cubicBezTo>
                    <a:cubicBezTo>
                      <a:pt x="13484" y="17398"/>
                      <a:pt x="17398" y="13484"/>
                      <a:pt x="17398" y="8699"/>
                    </a:cubicBezTo>
                    <a:cubicBezTo>
                      <a:pt x="17398" y="3915"/>
                      <a:pt x="13484" y="1"/>
                      <a:pt x="86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44"/>
            <p:cNvSpPr/>
            <p:nvPr/>
          </p:nvSpPr>
          <p:spPr>
            <a:xfrm>
              <a:off x="1095749" y="1397038"/>
              <a:ext cx="201953" cy="178426"/>
            </a:xfrm>
            <a:custGeom>
              <a:rect b="b" l="l" r="r" t="t"/>
              <a:pathLst>
                <a:path extrusionOk="0" h="9108" w="10309">
                  <a:moveTo>
                    <a:pt x="5192" y="1"/>
                  </a:moveTo>
                  <a:cubicBezTo>
                    <a:pt x="3794" y="1"/>
                    <a:pt x="2409" y="637"/>
                    <a:pt x="1523" y="1836"/>
                  </a:cubicBezTo>
                  <a:cubicBezTo>
                    <a:pt x="1" y="3836"/>
                    <a:pt x="436" y="6707"/>
                    <a:pt x="2436" y="8229"/>
                  </a:cubicBezTo>
                  <a:cubicBezTo>
                    <a:pt x="3256" y="8822"/>
                    <a:pt x="4201" y="9107"/>
                    <a:pt x="5138" y="9107"/>
                  </a:cubicBezTo>
                  <a:cubicBezTo>
                    <a:pt x="6538" y="9107"/>
                    <a:pt x="7918" y="8471"/>
                    <a:pt x="8830" y="7272"/>
                  </a:cubicBezTo>
                  <a:cubicBezTo>
                    <a:pt x="10308" y="5272"/>
                    <a:pt x="9917" y="2401"/>
                    <a:pt x="7873" y="879"/>
                  </a:cubicBezTo>
                  <a:cubicBezTo>
                    <a:pt x="7071" y="286"/>
                    <a:pt x="6129" y="1"/>
                    <a:pt x="5192" y="1"/>
                  </a:cubicBez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4"/>
            <p:cNvSpPr/>
            <p:nvPr/>
          </p:nvSpPr>
          <p:spPr>
            <a:xfrm>
              <a:off x="1046350" y="1646850"/>
              <a:ext cx="1985376" cy="2176116"/>
            </a:xfrm>
            <a:custGeom>
              <a:rect b="b" l="l" r="r" t="t"/>
              <a:pathLst>
                <a:path extrusionOk="0" h="111083" w="110822">
                  <a:moveTo>
                    <a:pt x="1" y="1"/>
                  </a:moveTo>
                  <a:lnTo>
                    <a:pt x="1" y="111082"/>
                  </a:lnTo>
                  <a:lnTo>
                    <a:pt x="110822" y="111082"/>
                  </a:lnTo>
                  <a:lnTo>
                    <a:pt x="110822"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4"/>
            <p:cNvSpPr txBox="1"/>
            <p:nvPr/>
          </p:nvSpPr>
          <p:spPr>
            <a:xfrm>
              <a:off x="1310575" y="1413075"/>
              <a:ext cx="803400" cy="1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Maven Pro"/>
                  <a:ea typeface="Maven Pro"/>
                  <a:cs typeface="Maven Pro"/>
                  <a:sym typeface="Maven Pro"/>
                </a:rPr>
                <a:t>Your username</a:t>
              </a:r>
              <a:endParaRPr sz="600">
                <a:solidFill>
                  <a:schemeClr val="dk1"/>
                </a:solidFill>
                <a:latin typeface="Maven Pro"/>
                <a:ea typeface="Maven Pro"/>
                <a:cs typeface="Maven Pro"/>
                <a:sym typeface="Maven Pro"/>
              </a:endParaRPr>
            </a:p>
          </p:txBody>
        </p:sp>
        <p:pic>
          <p:nvPicPr>
            <p:cNvPr id="647" name="Google Shape;647;p44"/>
            <p:cNvPicPr preferRelativeResize="0"/>
            <p:nvPr/>
          </p:nvPicPr>
          <p:blipFill rotWithShape="1">
            <a:blip r:embed="rId3">
              <a:alphaModFix/>
            </a:blip>
            <a:srcRect b="0" l="19590" r="19590" t="0"/>
            <a:stretch/>
          </p:blipFill>
          <p:spPr>
            <a:xfrm>
              <a:off x="1046350" y="1646850"/>
              <a:ext cx="1985250" cy="2176125"/>
            </a:xfrm>
            <a:prstGeom prst="rect">
              <a:avLst/>
            </a:prstGeom>
            <a:noFill/>
            <a:ln>
              <a:noFill/>
            </a:ln>
          </p:spPr>
        </p:pic>
        <p:pic>
          <p:nvPicPr>
            <p:cNvPr id="648" name="Google Shape;648;p44"/>
            <p:cNvPicPr preferRelativeResize="0"/>
            <p:nvPr/>
          </p:nvPicPr>
          <p:blipFill rotWithShape="1">
            <a:blip r:embed="rId4">
              <a:alphaModFix/>
            </a:blip>
            <a:srcRect b="0" l="26927" r="6272" t="0"/>
            <a:stretch/>
          </p:blipFill>
          <p:spPr>
            <a:xfrm>
              <a:off x="2030948" y="903838"/>
              <a:ext cx="297300" cy="296700"/>
            </a:xfrm>
            <a:prstGeom prst="ellipse">
              <a:avLst/>
            </a:prstGeom>
            <a:noFill/>
            <a:ln>
              <a:noFill/>
            </a:ln>
          </p:spPr>
        </p:pic>
        <p:pic>
          <p:nvPicPr>
            <p:cNvPr id="649" name="Google Shape;649;p44"/>
            <p:cNvPicPr preferRelativeResize="0"/>
            <p:nvPr/>
          </p:nvPicPr>
          <p:blipFill rotWithShape="1">
            <a:blip r:embed="rId5">
              <a:alphaModFix/>
            </a:blip>
            <a:srcRect b="16733" l="0" r="0" t="16733"/>
            <a:stretch/>
          </p:blipFill>
          <p:spPr>
            <a:xfrm>
              <a:off x="1553373" y="903838"/>
              <a:ext cx="297300" cy="296700"/>
            </a:xfrm>
            <a:prstGeom prst="ellipse">
              <a:avLst/>
            </a:prstGeom>
            <a:noFill/>
            <a:ln>
              <a:noFill/>
            </a:ln>
          </p:spPr>
        </p:pic>
        <p:pic>
          <p:nvPicPr>
            <p:cNvPr id="650" name="Google Shape;650;p44"/>
            <p:cNvPicPr preferRelativeResize="0"/>
            <p:nvPr/>
          </p:nvPicPr>
          <p:blipFill rotWithShape="1">
            <a:blip r:embed="rId6">
              <a:alphaModFix/>
            </a:blip>
            <a:srcRect b="0" l="22585" r="10614" t="0"/>
            <a:stretch/>
          </p:blipFill>
          <p:spPr>
            <a:xfrm>
              <a:off x="1118411" y="903838"/>
              <a:ext cx="297300" cy="296700"/>
            </a:xfrm>
            <a:prstGeom prst="ellipse">
              <a:avLst/>
            </a:prstGeom>
            <a:noFill/>
            <a:ln>
              <a:noFill/>
            </a:ln>
          </p:spPr>
        </p:pic>
        <p:pic>
          <p:nvPicPr>
            <p:cNvPr id="651" name="Google Shape;651;p44"/>
            <p:cNvPicPr preferRelativeResize="0"/>
            <p:nvPr/>
          </p:nvPicPr>
          <p:blipFill rotWithShape="1">
            <a:blip r:embed="rId7">
              <a:alphaModFix/>
            </a:blip>
            <a:srcRect b="0" l="16563" r="16569" t="0"/>
            <a:stretch/>
          </p:blipFill>
          <p:spPr>
            <a:xfrm>
              <a:off x="2524261" y="903838"/>
              <a:ext cx="297300" cy="296700"/>
            </a:xfrm>
            <a:prstGeom prst="ellipse">
              <a:avLst/>
            </a:prstGeom>
            <a:noFill/>
            <a:ln>
              <a:noFill/>
            </a:ln>
          </p:spPr>
        </p:pic>
        <p:pic>
          <p:nvPicPr>
            <p:cNvPr id="652" name="Google Shape;652;p44"/>
            <p:cNvPicPr preferRelativeResize="0"/>
            <p:nvPr/>
          </p:nvPicPr>
          <p:blipFill rotWithShape="1">
            <a:blip r:embed="rId8">
              <a:alphaModFix/>
            </a:blip>
            <a:srcRect b="0" l="337" r="337" t="0"/>
            <a:stretch/>
          </p:blipFill>
          <p:spPr>
            <a:xfrm>
              <a:off x="1108626" y="1397050"/>
              <a:ext cx="177300" cy="178500"/>
            </a:xfrm>
            <a:prstGeom prst="ellipse">
              <a:avLst/>
            </a:prstGeom>
            <a:noFill/>
            <a:ln>
              <a:noFill/>
            </a:ln>
          </p:spPr>
        </p:pic>
      </p:grpSp>
      <p:sp>
        <p:nvSpPr>
          <p:cNvPr id="653" name="Google Shape;653;p44"/>
          <p:cNvSpPr txBox="1"/>
          <p:nvPr>
            <p:ph type="title"/>
          </p:nvPr>
        </p:nvSpPr>
        <p:spPr>
          <a:xfrm>
            <a:off x="4203000" y="1196475"/>
            <a:ext cx="4227900" cy="107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HOW YOUR PAGE WILL LOOK LIKE</a:t>
            </a:r>
            <a:endParaRPr/>
          </a:p>
        </p:txBody>
      </p:sp>
      <p:sp>
        <p:nvSpPr>
          <p:cNvPr id="654" name="Google Shape;654;p44"/>
          <p:cNvSpPr txBox="1"/>
          <p:nvPr>
            <p:ph idx="1" type="subTitle"/>
          </p:nvPr>
        </p:nvSpPr>
        <p:spPr>
          <a:xfrm>
            <a:off x="4203000" y="2267625"/>
            <a:ext cx="4227900" cy="16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web pages must be optimized to work on phones, since 80% of people only visit webs from their smartphones:</a:t>
            </a:r>
            <a:endParaRPr/>
          </a:p>
          <a:p>
            <a:pPr indent="-304800" lvl="0" marL="457200" rtl="0" algn="l">
              <a:spcBef>
                <a:spcPts val="1000"/>
              </a:spcBef>
              <a:spcAft>
                <a:spcPts val="0"/>
              </a:spcAft>
              <a:buSzPts val="1200"/>
              <a:buAutoNum type="arabicPeriod"/>
            </a:pPr>
            <a:r>
              <a:rPr lang="en"/>
              <a:t>Your brand name should be the first thing they see</a:t>
            </a:r>
            <a:endParaRPr/>
          </a:p>
          <a:p>
            <a:pPr indent="-304800" lvl="0" marL="457200" rtl="0" algn="l">
              <a:spcBef>
                <a:spcPts val="0"/>
              </a:spcBef>
              <a:spcAft>
                <a:spcPts val="0"/>
              </a:spcAft>
              <a:buSzPts val="1200"/>
              <a:buAutoNum type="arabicPeriod"/>
            </a:pPr>
            <a:r>
              <a:rPr lang="en"/>
              <a:t>Put your best product on the front page</a:t>
            </a:r>
            <a:endParaRPr/>
          </a:p>
          <a:p>
            <a:pPr indent="-304800" lvl="0" marL="457200" rtl="0" algn="l">
              <a:spcBef>
                <a:spcPts val="0"/>
              </a:spcBef>
              <a:spcAft>
                <a:spcPts val="0"/>
              </a:spcAft>
              <a:buSzPts val="1200"/>
              <a:buAutoNum type="arabicPeriod"/>
            </a:pPr>
            <a:r>
              <a:rPr lang="en"/>
              <a:t>Your audience should have a way of engaging with your content</a:t>
            </a:r>
            <a:endParaRPr/>
          </a:p>
        </p:txBody>
      </p:sp>
      <p:sp>
        <p:nvSpPr>
          <p:cNvPr id="655" name="Google Shape;655;p44"/>
          <p:cNvSpPr/>
          <p:nvPr/>
        </p:nvSpPr>
        <p:spPr>
          <a:xfrm>
            <a:off x="3433750" y="808375"/>
            <a:ext cx="568800" cy="477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Space Grotesk"/>
                <a:ea typeface="Space Grotesk"/>
                <a:cs typeface="Space Grotesk"/>
                <a:sym typeface="Space Grotesk"/>
              </a:rPr>
              <a:t>1</a:t>
            </a:r>
            <a:endParaRPr sz="2500">
              <a:solidFill>
                <a:schemeClr val="lt2"/>
              </a:solidFill>
              <a:latin typeface="Space Grotesk"/>
              <a:ea typeface="Space Grotesk"/>
              <a:cs typeface="Space Grotesk"/>
              <a:sym typeface="Space Grotesk"/>
            </a:endParaRPr>
          </a:p>
        </p:txBody>
      </p:sp>
      <p:sp>
        <p:nvSpPr>
          <p:cNvPr id="656" name="Google Shape;656;p44"/>
          <p:cNvSpPr/>
          <p:nvPr/>
        </p:nvSpPr>
        <p:spPr>
          <a:xfrm>
            <a:off x="3433780" y="2333238"/>
            <a:ext cx="568800" cy="477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Space Grotesk"/>
                <a:ea typeface="Space Grotesk"/>
                <a:cs typeface="Space Grotesk"/>
                <a:sym typeface="Space Grotesk"/>
              </a:rPr>
              <a:t>2</a:t>
            </a:r>
            <a:endParaRPr sz="2500">
              <a:solidFill>
                <a:schemeClr val="lt2"/>
              </a:solidFill>
              <a:latin typeface="Space Grotesk"/>
              <a:ea typeface="Space Grotesk"/>
              <a:cs typeface="Space Grotesk"/>
              <a:sym typeface="Space Grotesk"/>
            </a:endParaRPr>
          </a:p>
        </p:txBody>
      </p:sp>
      <p:sp>
        <p:nvSpPr>
          <p:cNvPr id="657" name="Google Shape;657;p44"/>
          <p:cNvSpPr/>
          <p:nvPr/>
        </p:nvSpPr>
        <p:spPr>
          <a:xfrm>
            <a:off x="3433780" y="3858100"/>
            <a:ext cx="568800" cy="477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Space Grotesk"/>
                <a:ea typeface="Space Grotesk"/>
                <a:cs typeface="Space Grotesk"/>
                <a:sym typeface="Space Grotesk"/>
              </a:rPr>
              <a:t>3</a:t>
            </a:r>
            <a:endParaRPr sz="2500">
              <a:solidFill>
                <a:schemeClr val="lt2"/>
              </a:solidFill>
              <a:latin typeface="Space Grotesk"/>
              <a:ea typeface="Space Grotesk"/>
              <a:cs typeface="Space Grotesk"/>
              <a:sym typeface="Space Grotesk"/>
            </a:endParaRPr>
          </a:p>
        </p:txBody>
      </p:sp>
      <p:cxnSp>
        <p:nvCxnSpPr>
          <p:cNvPr id="658" name="Google Shape;658;p44"/>
          <p:cNvCxnSpPr>
            <a:stCxn id="655" idx="1"/>
            <a:endCxn id="646" idx="3"/>
          </p:cNvCxnSpPr>
          <p:nvPr/>
        </p:nvCxnSpPr>
        <p:spPr>
          <a:xfrm flipH="1">
            <a:off x="2114050" y="1046875"/>
            <a:ext cx="1319700" cy="436800"/>
          </a:xfrm>
          <a:prstGeom prst="bentConnector3">
            <a:avLst>
              <a:gd fmla="val 50003" name="adj1"/>
            </a:avLst>
          </a:prstGeom>
          <a:noFill/>
          <a:ln cap="flat" cmpd="sng" w="19050">
            <a:solidFill>
              <a:schemeClr val="dk1"/>
            </a:solidFill>
            <a:prstDash val="solid"/>
            <a:round/>
            <a:headEnd len="med" w="med" type="none"/>
            <a:tailEnd len="med" w="med" type="triangle"/>
          </a:ln>
        </p:spPr>
      </p:cxnSp>
      <p:cxnSp>
        <p:nvCxnSpPr>
          <p:cNvPr id="659" name="Google Shape;659;p44"/>
          <p:cNvCxnSpPr>
            <a:stCxn id="656" idx="1"/>
            <a:endCxn id="647" idx="3"/>
          </p:cNvCxnSpPr>
          <p:nvPr/>
        </p:nvCxnSpPr>
        <p:spPr>
          <a:xfrm flipH="1">
            <a:off x="3031480" y="2571738"/>
            <a:ext cx="402300" cy="163200"/>
          </a:xfrm>
          <a:prstGeom prst="bentConnector3">
            <a:avLst>
              <a:gd fmla="val 49985" name="adj1"/>
            </a:avLst>
          </a:prstGeom>
          <a:noFill/>
          <a:ln cap="flat" cmpd="sng" w="19050">
            <a:solidFill>
              <a:schemeClr val="dk1"/>
            </a:solidFill>
            <a:prstDash val="solid"/>
            <a:round/>
            <a:headEnd len="med" w="med" type="none"/>
            <a:tailEnd len="med" w="med" type="triangle"/>
          </a:ln>
        </p:spPr>
      </p:cxnSp>
      <p:cxnSp>
        <p:nvCxnSpPr>
          <p:cNvPr id="660" name="Google Shape;660;p44"/>
          <p:cNvCxnSpPr>
            <a:stCxn id="657" idx="1"/>
          </p:cNvCxnSpPr>
          <p:nvPr/>
        </p:nvCxnSpPr>
        <p:spPr>
          <a:xfrm flipH="1">
            <a:off x="1718980" y="4096600"/>
            <a:ext cx="1714800" cy="600"/>
          </a:xfrm>
          <a:prstGeom prst="bentConnector3">
            <a:avLst>
              <a:gd fmla="val 50000" name="adj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BUYER PERSONA INFOGRAPHIC</a:t>
            </a:r>
            <a:endParaRPr/>
          </a:p>
        </p:txBody>
      </p:sp>
      <p:sp>
        <p:nvSpPr>
          <p:cNvPr id="666" name="Google Shape;666;p45"/>
          <p:cNvSpPr txBox="1"/>
          <p:nvPr>
            <p:ph idx="4294967295" type="subTitle"/>
          </p:nvPr>
        </p:nvSpPr>
        <p:spPr>
          <a:xfrm>
            <a:off x="715175" y="3292675"/>
            <a:ext cx="2351400" cy="487500"/>
          </a:xfrm>
          <a:prstGeom prst="rect">
            <a:avLst/>
          </a:prstGeom>
          <a:noFill/>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000">
                <a:latin typeface="Space Grotesk"/>
                <a:ea typeface="Space Grotesk"/>
                <a:cs typeface="Space Grotesk"/>
                <a:sym typeface="Space Grotesk"/>
              </a:rPr>
              <a:t>Bio</a:t>
            </a:r>
            <a:endParaRPr sz="2000">
              <a:latin typeface="Space Grotesk"/>
              <a:ea typeface="Space Grotesk"/>
              <a:cs typeface="Space Grotesk"/>
              <a:sym typeface="Space Grotesk"/>
            </a:endParaRPr>
          </a:p>
        </p:txBody>
      </p:sp>
      <p:sp>
        <p:nvSpPr>
          <p:cNvPr id="667" name="Google Shape;667;p45"/>
          <p:cNvSpPr txBox="1"/>
          <p:nvPr>
            <p:ph idx="4294967295" type="subTitle"/>
          </p:nvPr>
        </p:nvSpPr>
        <p:spPr>
          <a:xfrm>
            <a:off x="715175" y="3683400"/>
            <a:ext cx="2351400" cy="92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Our average client is outdoorsy, has creative jobs and a passion for the environment and the planet</a:t>
            </a:r>
            <a:endParaRPr sz="1200"/>
          </a:p>
        </p:txBody>
      </p:sp>
      <p:sp>
        <p:nvSpPr>
          <p:cNvPr id="668" name="Google Shape;668;p45"/>
          <p:cNvSpPr txBox="1"/>
          <p:nvPr>
            <p:ph idx="4294967295" type="subTitle"/>
          </p:nvPr>
        </p:nvSpPr>
        <p:spPr>
          <a:xfrm>
            <a:off x="715175" y="2397875"/>
            <a:ext cx="2351400" cy="487500"/>
          </a:xfrm>
          <a:prstGeom prst="rect">
            <a:avLst/>
          </a:prstGeom>
          <a:noFill/>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000">
                <a:latin typeface="Space Grotesk"/>
                <a:ea typeface="Space Grotesk"/>
                <a:cs typeface="Space Grotesk"/>
                <a:sym typeface="Space Grotesk"/>
              </a:rPr>
              <a:t>Jane Doe</a:t>
            </a:r>
            <a:endParaRPr sz="2000">
              <a:latin typeface="Space Grotesk"/>
              <a:ea typeface="Space Grotesk"/>
              <a:cs typeface="Space Grotesk"/>
              <a:sym typeface="Space Grotesk"/>
            </a:endParaRPr>
          </a:p>
        </p:txBody>
      </p:sp>
      <p:sp>
        <p:nvSpPr>
          <p:cNvPr id="669" name="Google Shape;669;p45"/>
          <p:cNvSpPr txBox="1"/>
          <p:nvPr>
            <p:ph idx="4294967295" type="subTitle"/>
          </p:nvPr>
        </p:nvSpPr>
        <p:spPr>
          <a:xfrm>
            <a:off x="715175" y="2860625"/>
            <a:ext cx="2351400" cy="37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26, Teacher</a:t>
            </a:r>
            <a:endParaRPr sz="1200"/>
          </a:p>
        </p:txBody>
      </p:sp>
      <p:sp>
        <p:nvSpPr>
          <p:cNvPr id="670" name="Google Shape;670;p45"/>
          <p:cNvSpPr txBox="1"/>
          <p:nvPr>
            <p:ph idx="4294967295" type="subTitle"/>
          </p:nvPr>
        </p:nvSpPr>
        <p:spPr>
          <a:xfrm>
            <a:off x="2117125" y="1324775"/>
            <a:ext cx="3576600" cy="9249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latin typeface="Space Grotesk"/>
                <a:ea typeface="Space Grotesk"/>
                <a:cs typeface="Space Grotesk"/>
                <a:sym typeface="Space Grotesk"/>
              </a:rPr>
              <a:t>“I want to support the planet with each buy. That’s why I support companies that are eco-friendly”</a:t>
            </a:r>
            <a:endParaRPr sz="1400">
              <a:latin typeface="Space Grotesk"/>
              <a:ea typeface="Space Grotesk"/>
              <a:cs typeface="Space Grotesk"/>
              <a:sym typeface="Space Grotesk"/>
            </a:endParaRPr>
          </a:p>
        </p:txBody>
      </p:sp>
      <p:sp>
        <p:nvSpPr>
          <p:cNvPr id="671" name="Google Shape;671;p45"/>
          <p:cNvSpPr txBox="1"/>
          <p:nvPr>
            <p:ph idx="4294967295" type="subTitle"/>
          </p:nvPr>
        </p:nvSpPr>
        <p:spPr>
          <a:xfrm>
            <a:off x="3217350" y="2397875"/>
            <a:ext cx="2709300" cy="487500"/>
          </a:xfrm>
          <a:prstGeom prst="rect">
            <a:avLst/>
          </a:prstGeom>
          <a:noFill/>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000">
                <a:latin typeface="Space Grotesk"/>
                <a:ea typeface="Space Grotesk"/>
                <a:cs typeface="Space Grotesk"/>
                <a:sym typeface="Space Grotesk"/>
              </a:rPr>
              <a:t>Personality</a:t>
            </a:r>
            <a:endParaRPr sz="2000">
              <a:latin typeface="Space Grotesk"/>
              <a:ea typeface="Space Grotesk"/>
              <a:cs typeface="Space Grotesk"/>
              <a:sym typeface="Space Grotesk"/>
            </a:endParaRPr>
          </a:p>
        </p:txBody>
      </p:sp>
      <p:sp>
        <p:nvSpPr>
          <p:cNvPr id="672" name="Google Shape;672;p45"/>
          <p:cNvSpPr txBox="1"/>
          <p:nvPr>
            <p:ph idx="4294967295" type="subTitle"/>
          </p:nvPr>
        </p:nvSpPr>
        <p:spPr>
          <a:xfrm>
            <a:off x="3217350" y="2875075"/>
            <a:ext cx="2709300" cy="1733100"/>
          </a:xfrm>
          <a:prstGeom prst="rect">
            <a:avLst/>
          </a:prstGeom>
        </p:spPr>
        <p:txBody>
          <a:bodyPr anchorCtr="0" anchor="t" bIns="91425" lIns="91425" spcFirstLastPara="1" rIns="91425" wrap="square" tIns="91425">
            <a:noAutofit/>
          </a:bodyPr>
          <a:lstStyle/>
          <a:p>
            <a:pPr indent="-304800" lvl="0" marL="342900" rtl="0" algn="l">
              <a:lnSpc>
                <a:spcPct val="100000"/>
              </a:lnSpc>
              <a:spcBef>
                <a:spcPts val="0"/>
              </a:spcBef>
              <a:spcAft>
                <a:spcPts val="0"/>
              </a:spcAft>
              <a:buSzPts val="1200"/>
              <a:buChar char="●"/>
            </a:pPr>
            <a:r>
              <a:rPr lang="en"/>
              <a:t>Strong ideas in favor of ecology, sustainability, recycling and upcycling</a:t>
            </a:r>
            <a:endParaRPr/>
          </a:p>
          <a:p>
            <a:pPr indent="-304800" lvl="0" marL="342900" rtl="0" algn="l">
              <a:lnSpc>
                <a:spcPct val="100000"/>
              </a:lnSpc>
              <a:spcBef>
                <a:spcPts val="1000"/>
              </a:spcBef>
              <a:spcAft>
                <a:spcPts val="0"/>
              </a:spcAft>
              <a:buSzPts val="1200"/>
              <a:buChar char="●"/>
            </a:pPr>
            <a:r>
              <a:rPr lang="en"/>
              <a:t>Avid user of social media, specifically TikTok and Twitter</a:t>
            </a:r>
            <a:endParaRPr/>
          </a:p>
          <a:p>
            <a:pPr indent="-304800" lvl="0" marL="342900" rtl="0" algn="l">
              <a:lnSpc>
                <a:spcPct val="100000"/>
              </a:lnSpc>
              <a:spcBef>
                <a:spcPts val="1000"/>
              </a:spcBef>
              <a:spcAft>
                <a:spcPts val="0"/>
              </a:spcAft>
              <a:buSzPts val="1200"/>
              <a:buChar char="●"/>
            </a:pPr>
            <a:r>
              <a:rPr lang="en"/>
              <a:t>Keeps up to date with trends and follows brands that do so</a:t>
            </a:r>
            <a:endParaRPr/>
          </a:p>
        </p:txBody>
      </p:sp>
      <p:sp>
        <p:nvSpPr>
          <p:cNvPr id="673" name="Google Shape;673;p45"/>
          <p:cNvSpPr txBox="1"/>
          <p:nvPr>
            <p:ph idx="4294967295" type="subTitle"/>
          </p:nvPr>
        </p:nvSpPr>
        <p:spPr>
          <a:xfrm>
            <a:off x="6077425" y="1324775"/>
            <a:ext cx="2351400" cy="487500"/>
          </a:xfrm>
          <a:prstGeom prst="rect">
            <a:avLst/>
          </a:prstGeom>
          <a:noFill/>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000">
                <a:latin typeface="Space Grotesk"/>
                <a:ea typeface="Space Grotesk"/>
                <a:cs typeface="Space Grotesk"/>
                <a:sym typeface="Space Grotesk"/>
              </a:rPr>
              <a:t>Motivations</a:t>
            </a:r>
            <a:endParaRPr sz="2000">
              <a:latin typeface="Space Grotesk"/>
              <a:ea typeface="Space Grotesk"/>
              <a:cs typeface="Space Grotesk"/>
              <a:sym typeface="Space Grotesk"/>
            </a:endParaRPr>
          </a:p>
        </p:txBody>
      </p:sp>
      <p:sp>
        <p:nvSpPr>
          <p:cNvPr id="674" name="Google Shape;674;p45"/>
          <p:cNvSpPr txBox="1"/>
          <p:nvPr>
            <p:ph idx="4294967295" type="subTitle"/>
          </p:nvPr>
        </p:nvSpPr>
        <p:spPr>
          <a:xfrm>
            <a:off x="6467919" y="1812275"/>
            <a:ext cx="1956300" cy="40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Self-improvement</a:t>
            </a:r>
            <a:endParaRPr sz="1200"/>
          </a:p>
        </p:txBody>
      </p:sp>
      <p:sp>
        <p:nvSpPr>
          <p:cNvPr id="675" name="Google Shape;675;p45"/>
          <p:cNvSpPr txBox="1"/>
          <p:nvPr>
            <p:ph idx="4294967295" type="subTitle"/>
          </p:nvPr>
        </p:nvSpPr>
        <p:spPr>
          <a:xfrm>
            <a:off x="6072425" y="3292675"/>
            <a:ext cx="2351400" cy="487500"/>
          </a:xfrm>
          <a:prstGeom prst="rect">
            <a:avLst/>
          </a:prstGeom>
          <a:noFill/>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000">
                <a:latin typeface="Space Grotesk"/>
                <a:ea typeface="Space Grotesk"/>
                <a:cs typeface="Space Grotesk"/>
                <a:sym typeface="Space Grotesk"/>
              </a:rPr>
              <a:t>Pain points</a:t>
            </a:r>
            <a:endParaRPr sz="2000">
              <a:latin typeface="Space Grotesk"/>
              <a:ea typeface="Space Grotesk"/>
              <a:cs typeface="Space Grotesk"/>
              <a:sym typeface="Space Grotesk"/>
            </a:endParaRPr>
          </a:p>
        </p:txBody>
      </p:sp>
      <p:sp>
        <p:nvSpPr>
          <p:cNvPr id="676" name="Google Shape;676;p45"/>
          <p:cNvSpPr txBox="1"/>
          <p:nvPr>
            <p:ph idx="4294967295" type="subTitle"/>
          </p:nvPr>
        </p:nvSpPr>
        <p:spPr>
          <a:xfrm>
            <a:off x="6072425" y="3683400"/>
            <a:ext cx="2351400" cy="92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Programmed obsolescence, difficulty repairing products and too much usage of unnecessary plastics</a:t>
            </a:r>
            <a:endParaRPr sz="1200"/>
          </a:p>
        </p:txBody>
      </p:sp>
      <p:sp>
        <p:nvSpPr>
          <p:cNvPr id="677" name="Google Shape;677;p45"/>
          <p:cNvSpPr txBox="1"/>
          <p:nvPr>
            <p:ph idx="4294967295" type="subTitle"/>
          </p:nvPr>
        </p:nvSpPr>
        <p:spPr>
          <a:xfrm>
            <a:off x="6467919" y="2336450"/>
            <a:ext cx="1956300" cy="40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Organisation</a:t>
            </a:r>
            <a:endParaRPr sz="1200"/>
          </a:p>
        </p:txBody>
      </p:sp>
      <p:sp>
        <p:nvSpPr>
          <p:cNvPr id="678" name="Google Shape;678;p45"/>
          <p:cNvSpPr txBox="1"/>
          <p:nvPr>
            <p:ph idx="4294967295" type="subTitle"/>
          </p:nvPr>
        </p:nvSpPr>
        <p:spPr>
          <a:xfrm>
            <a:off x="6467919" y="2860625"/>
            <a:ext cx="1956300" cy="40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Ecology</a:t>
            </a:r>
            <a:endParaRPr sz="1200"/>
          </a:p>
        </p:txBody>
      </p:sp>
      <p:sp>
        <p:nvSpPr>
          <p:cNvPr id="679" name="Google Shape;679;p45"/>
          <p:cNvSpPr/>
          <p:nvPr/>
        </p:nvSpPr>
        <p:spPr>
          <a:xfrm>
            <a:off x="6072325" y="1859350"/>
            <a:ext cx="306900" cy="3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2"/>
                </a:solidFill>
                <a:latin typeface="Space Grotesk"/>
                <a:ea typeface="Space Grotesk"/>
                <a:cs typeface="Space Grotesk"/>
                <a:sym typeface="Space Grotesk"/>
              </a:rPr>
              <a:t>1</a:t>
            </a:r>
            <a:endParaRPr sz="1600">
              <a:solidFill>
                <a:schemeClr val="lt2"/>
              </a:solidFill>
              <a:latin typeface="Space Grotesk"/>
              <a:ea typeface="Space Grotesk"/>
              <a:cs typeface="Space Grotesk"/>
              <a:sym typeface="Space Grotesk"/>
            </a:endParaRPr>
          </a:p>
        </p:txBody>
      </p:sp>
      <p:sp>
        <p:nvSpPr>
          <p:cNvPr id="680" name="Google Shape;680;p45"/>
          <p:cNvSpPr/>
          <p:nvPr/>
        </p:nvSpPr>
        <p:spPr>
          <a:xfrm>
            <a:off x="6072425" y="2384787"/>
            <a:ext cx="306900" cy="3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2"/>
                </a:solidFill>
                <a:latin typeface="Space Grotesk"/>
                <a:ea typeface="Space Grotesk"/>
                <a:cs typeface="Space Grotesk"/>
                <a:sym typeface="Space Grotesk"/>
              </a:rPr>
              <a:t>2</a:t>
            </a:r>
            <a:endParaRPr sz="1600">
              <a:solidFill>
                <a:schemeClr val="lt2"/>
              </a:solidFill>
              <a:latin typeface="Space Grotesk"/>
              <a:ea typeface="Space Grotesk"/>
              <a:cs typeface="Space Grotesk"/>
              <a:sym typeface="Space Grotesk"/>
            </a:endParaRPr>
          </a:p>
        </p:txBody>
      </p:sp>
      <p:sp>
        <p:nvSpPr>
          <p:cNvPr id="681" name="Google Shape;681;p45"/>
          <p:cNvSpPr/>
          <p:nvPr/>
        </p:nvSpPr>
        <p:spPr>
          <a:xfrm>
            <a:off x="6072384" y="2910063"/>
            <a:ext cx="306900" cy="3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2"/>
                </a:solidFill>
                <a:latin typeface="Space Grotesk"/>
                <a:ea typeface="Space Grotesk"/>
                <a:cs typeface="Space Grotesk"/>
                <a:sym typeface="Space Grotesk"/>
              </a:rPr>
              <a:t>3</a:t>
            </a:r>
            <a:endParaRPr sz="1600">
              <a:solidFill>
                <a:schemeClr val="lt2"/>
              </a:solidFill>
              <a:latin typeface="Space Grotesk"/>
              <a:ea typeface="Space Grotesk"/>
              <a:cs typeface="Space Grotesk"/>
              <a:sym typeface="Space Grotesk"/>
            </a:endParaRPr>
          </a:p>
        </p:txBody>
      </p:sp>
      <p:pic>
        <p:nvPicPr>
          <p:cNvPr id="682" name="Google Shape;682;p45"/>
          <p:cNvPicPr preferRelativeResize="0"/>
          <p:nvPr/>
        </p:nvPicPr>
        <p:blipFill rotWithShape="1">
          <a:blip r:embed="rId3">
            <a:alphaModFix/>
          </a:blip>
          <a:srcRect b="49929" l="11217" r="47002" t="3323"/>
          <a:stretch/>
        </p:blipFill>
        <p:spPr>
          <a:xfrm>
            <a:off x="764175" y="1302775"/>
            <a:ext cx="1238700" cy="924899"/>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INFOGRAPHICS OF OUR MEDIA</a:t>
            </a:r>
            <a:endParaRPr/>
          </a:p>
        </p:txBody>
      </p:sp>
      <p:graphicFrame>
        <p:nvGraphicFramePr>
          <p:cNvPr id="688" name="Google Shape;688;p46"/>
          <p:cNvGraphicFramePr/>
          <p:nvPr/>
        </p:nvGraphicFramePr>
        <p:xfrm>
          <a:off x="726875" y="1326213"/>
          <a:ext cx="3000000" cy="3000000"/>
        </p:xfrm>
        <a:graphic>
          <a:graphicData uri="http://schemas.openxmlformats.org/drawingml/2006/table">
            <a:tbl>
              <a:tblPr>
                <a:noFill/>
                <a:tableStyleId>{AC4F0664-1DD4-424D-BF65-9AF3290C8696}</a:tableStyleId>
              </a:tblPr>
              <a:tblGrid>
                <a:gridCol w="1295375"/>
                <a:gridCol w="2178400"/>
                <a:gridCol w="352500"/>
                <a:gridCol w="352500"/>
                <a:gridCol w="352500"/>
                <a:gridCol w="352500"/>
                <a:gridCol w="352500"/>
                <a:gridCol w="352500"/>
                <a:gridCol w="352500"/>
                <a:gridCol w="352500"/>
                <a:gridCol w="352500"/>
                <a:gridCol w="352500"/>
                <a:gridCol w="352500"/>
                <a:gridCol w="352500"/>
              </a:tblGrid>
              <a:tr h="441850">
                <a:tc>
                  <a:txBody>
                    <a:bodyPr/>
                    <a:lstStyle/>
                    <a:p>
                      <a:pPr indent="0" lvl="0" marL="0" rtl="0" algn="ctr">
                        <a:spcBef>
                          <a:spcPts val="0"/>
                        </a:spcBef>
                        <a:spcAft>
                          <a:spcPts val="0"/>
                        </a:spcAft>
                        <a:buNone/>
                      </a:pPr>
                      <a:r>
                        <a:rPr lang="en">
                          <a:solidFill>
                            <a:schemeClr val="dk1"/>
                          </a:solidFill>
                          <a:latin typeface="Space Grotesk"/>
                          <a:ea typeface="Space Grotesk"/>
                          <a:cs typeface="Space Grotesk"/>
                          <a:sym typeface="Space Grotesk"/>
                        </a:rPr>
                        <a:t>Initiative</a:t>
                      </a:r>
                      <a:endParaRPr>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Space Grotesk"/>
                          <a:ea typeface="Space Grotesk"/>
                          <a:cs typeface="Space Grotesk"/>
                          <a:sym typeface="Space Grotesk"/>
                        </a:rPr>
                        <a:t>Objective</a:t>
                      </a:r>
                      <a:endParaRPr>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Jan</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Feb</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Mar</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000">
                          <a:solidFill>
                            <a:schemeClr val="dk1"/>
                          </a:solidFill>
                          <a:latin typeface="Space Grotesk"/>
                          <a:ea typeface="Space Grotesk"/>
                          <a:cs typeface="Space Grotesk"/>
                          <a:sym typeface="Space Grotesk"/>
                        </a:rPr>
                        <a:t>Apr</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May</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Jun</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Jul</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Aug</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Sep</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Oct</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pace Grotesk"/>
                          <a:ea typeface="Space Grotesk"/>
                          <a:cs typeface="Space Grotesk"/>
                          <a:sym typeface="Space Grotesk"/>
                        </a:rPr>
                        <a:t>Nov</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000">
                          <a:solidFill>
                            <a:schemeClr val="dk1"/>
                          </a:solidFill>
                          <a:latin typeface="Space Grotesk"/>
                          <a:ea typeface="Space Grotesk"/>
                          <a:cs typeface="Space Grotesk"/>
                          <a:sym typeface="Space Grotesk"/>
                        </a:rPr>
                        <a:t>Dec</a:t>
                      </a:r>
                      <a:endParaRPr sz="1000">
                        <a:solidFill>
                          <a:schemeClr val="dk1"/>
                        </a:solidFill>
                        <a:latin typeface="Space Grotesk"/>
                        <a:ea typeface="Space Grotesk"/>
                        <a:cs typeface="Space Grotesk"/>
                        <a:sym typeface="Space Grotesk"/>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Dance trend</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Make a video of our team following the newest trend on TikTok</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A day in my life</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Showing the most human side of our company</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Anniversary giveaway</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Generate engagement and</a:t>
                      </a:r>
                      <a:endParaRPr sz="1000">
                        <a:solidFill>
                          <a:schemeClr val="dk1"/>
                        </a:solidFill>
                        <a:latin typeface="Maven Pro"/>
                        <a:ea typeface="Maven Pro"/>
                        <a:cs typeface="Maven Pro"/>
                        <a:sym typeface="Maven Pro"/>
                      </a:endParaRPr>
                    </a:p>
                    <a:p>
                      <a:pPr indent="0" lvl="0" marL="0" rtl="0" algn="l">
                        <a:spcBef>
                          <a:spcPts val="0"/>
                        </a:spcBef>
                        <a:spcAft>
                          <a:spcPts val="0"/>
                        </a:spcAft>
                        <a:buNone/>
                      </a:pPr>
                      <a:r>
                        <a:rPr lang="en" sz="1000">
                          <a:solidFill>
                            <a:schemeClr val="dk1"/>
                          </a:solidFill>
                          <a:latin typeface="Maven Pro"/>
                          <a:ea typeface="Maven Pro"/>
                          <a:cs typeface="Maven Pro"/>
                          <a:sym typeface="Maven Pro"/>
                        </a:rPr>
                        <a:t>get new followers</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“How it’s made” reel</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Show our creative process and engage new followers</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Live on tikTok</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Create a webinar to show new clients how to use our products</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Instagram contest</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Get more people to speak about us and use our hashtag “#company”</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Maven Pro"/>
                        <a:ea typeface="Maven Pro"/>
                        <a:cs typeface="Maven Pro"/>
                        <a:sym typeface="Maven Pro"/>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7"/>
          <p:cNvSpPr txBox="1"/>
          <p:nvPr>
            <p:ph type="title"/>
          </p:nvPr>
        </p:nvSpPr>
        <p:spPr>
          <a:xfrm>
            <a:off x="939925" y="2947675"/>
            <a:ext cx="3315300" cy="108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DAY WORKING WITH ME”</a:t>
            </a:r>
            <a:endParaRPr/>
          </a:p>
        </p:txBody>
      </p:sp>
      <p:sp>
        <p:nvSpPr>
          <p:cNvPr id="694" name="Google Shape;694;p47"/>
          <p:cNvSpPr txBox="1"/>
          <p:nvPr>
            <p:ph idx="1" type="subTitle"/>
          </p:nvPr>
        </p:nvSpPr>
        <p:spPr>
          <a:xfrm>
            <a:off x="939925" y="3951275"/>
            <a:ext cx="33153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trend shows the perks of your company and helps you establish brand identity</a:t>
            </a:r>
            <a:endParaRPr/>
          </a:p>
        </p:txBody>
      </p:sp>
      <p:pic>
        <p:nvPicPr>
          <p:cNvPr id="695" name="Google Shape;695;p47"/>
          <p:cNvPicPr preferRelativeResize="0"/>
          <p:nvPr/>
        </p:nvPicPr>
        <p:blipFill rotWithShape="1">
          <a:blip r:embed="rId3">
            <a:alphaModFix/>
          </a:blip>
          <a:srcRect b="0" l="0" r="0" t="0"/>
          <a:stretch/>
        </p:blipFill>
        <p:spPr>
          <a:xfrm>
            <a:off x="939863" y="612638"/>
            <a:ext cx="3315424" cy="2210275"/>
          </a:xfrm>
          <a:prstGeom prst="rect">
            <a:avLst/>
          </a:prstGeom>
          <a:noFill/>
          <a:ln cap="flat" cmpd="sng" w="19050">
            <a:solidFill>
              <a:schemeClr val="accent1"/>
            </a:solidFill>
            <a:prstDash val="solid"/>
            <a:round/>
            <a:headEnd len="sm" w="sm" type="none"/>
            <a:tailEnd len="sm" w="sm" type="none"/>
          </a:ln>
        </p:spPr>
      </p:pic>
      <p:pic>
        <p:nvPicPr>
          <p:cNvPr id="696" name="Google Shape;696;p47"/>
          <p:cNvPicPr preferRelativeResize="0"/>
          <p:nvPr/>
        </p:nvPicPr>
        <p:blipFill rotWithShape="1">
          <a:blip r:embed="rId4">
            <a:alphaModFix/>
          </a:blip>
          <a:srcRect b="9250" l="0" r="0" t="9250"/>
          <a:stretch/>
        </p:blipFill>
        <p:spPr>
          <a:xfrm>
            <a:off x="4999125" y="612638"/>
            <a:ext cx="3205002" cy="3918225"/>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TESTIMONIALS OF PAST CLIENTS</a:t>
            </a:r>
            <a:endParaRPr/>
          </a:p>
        </p:txBody>
      </p:sp>
      <p:sp>
        <p:nvSpPr>
          <p:cNvPr id="702" name="Google Shape;702;p48"/>
          <p:cNvSpPr txBox="1"/>
          <p:nvPr>
            <p:ph idx="1" type="subTitle"/>
          </p:nvPr>
        </p:nvSpPr>
        <p:spPr>
          <a:xfrm>
            <a:off x="2515811" y="1800500"/>
            <a:ext cx="5340900" cy="3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 Patterson</a:t>
            </a:r>
            <a:endParaRPr/>
          </a:p>
        </p:txBody>
      </p:sp>
      <p:sp>
        <p:nvSpPr>
          <p:cNvPr id="703" name="Google Shape;703;p48"/>
          <p:cNvSpPr txBox="1"/>
          <p:nvPr>
            <p:ph idx="2" type="subTitle"/>
          </p:nvPr>
        </p:nvSpPr>
        <p:spPr>
          <a:xfrm>
            <a:off x="2515811" y="2970763"/>
            <a:ext cx="5340900" cy="3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Nelson</a:t>
            </a:r>
            <a:endParaRPr/>
          </a:p>
        </p:txBody>
      </p:sp>
      <p:sp>
        <p:nvSpPr>
          <p:cNvPr id="704" name="Google Shape;704;p48"/>
          <p:cNvSpPr txBox="1"/>
          <p:nvPr>
            <p:ph idx="3" type="subTitle"/>
          </p:nvPr>
        </p:nvSpPr>
        <p:spPr>
          <a:xfrm>
            <a:off x="2515811" y="4141025"/>
            <a:ext cx="5340900" cy="3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—Peter James</a:t>
            </a:r>
            <a:endParaRPr/>
          </a:p>
        </p:txBody>
      </p:sp>
      <p:sp>
        <p:nvSpPr>
          <p:cNvPr id="705" name="Google Shape;705;p48"/>
          <p:cNvSpPr txBox="1"/>
          <p:nvPr>
            <p:ph idx="4" type="subTitle"/>
          </p:nvPr>
        </p:nvSpPr>
        <p:spPr>
          <a:xfrm>
            <a:off x="2515814" y="143155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team was great to work with! They provided fast and helpful service and their attention to detail was top-notch. Highly recommend!”</a:t>
            </a:r>
            <a:endParaRPr/>
          </a:p>
        </p:txBody>
      </p:sp>
      <p:sp>
        <p:nvSpPr>
          <p:cNvPr id="706" name="Google Shape;706;p48"/>
          <p:cNvSpPr txBox="1"/>
          <p:nvPr>
            <p:ph idx="5" type="subTitle"/>
          </p:nvPr>
        </p:nvSpPr>
        <p:spPr>
          <a:xfrm>
            <a:off x="2515814" y="2601818"/>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 had a fantastic experience working with them. They made the process easy and stress-free. I will definitely buy here again”</a:t>
            </a:r>
            <a:endParaRPr/>
          </a:p>
        </p:txBody>
      </p:sp>
      <p:sp>
        <p:nvSpPr>
          <p:cNvPr id="707" name="Google Shape;707;p48"/>
          <p:cNvSpPr txBox="1"/>
          <p:nvPr>
            <p:ph idx="6" type="subTitle"/>
          </p:nvPr>
        </p:nvSpPr>
        <p:spPr>
          <a:xfrm>
            <a:off x="2515814" y="377208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had been searching for the right solution for our business for a long time, but the team found us the perfect fit!”</a:t>
            </a:r>
            <a:endParaRPr/>
          </a:p>
        </p:txBody>
      </p:sp>
      <p:pic>
        <p:nvPicPr>
          <p:cNvPr id="708" name="Google Shape;708;p48"/>
          <p:cNvPicPr preferRelativeResize="0"/>
          <p:nvPr/>
        </p:nvPicPr>
        <p:blipFill rotWithShape="1">
          <a:blip r:embed="rId3">
            <a:alphaModFix/>
          </a:blip>
          <a:srcRect b="25312" l="23196" r="26331" t="12265"/>
          <a:stretch/>
        </p:blipFill>
        <p:spPr>
          <a:xfrm>
            <a:off x="1287288" y="1357875"/>
            <a:ext cx="1097299" cy="905700"/>
          </a:xfrm>
          <a:prstGeom prst="rect">
            <a:avLst/>
          </a:prstGeom>
          <a:noFill/>
          <a:ln cap="flat" cmpd="sng" w="19050">
            <a:solidFill>
              <a:schemeClr val="accent1"/>
            </a:solidFill>
            <a:prstDash val="solid"/>
            <a:round/>
            <a:headEnd len="sm" w="sm" type="none"/>
            <a:tailEnd len="sm" w="sm" type="none"/>
          </a:ln>
        </p:spPr>
      </p:pic>
      <p:pic>
        <p:nvPicPr>
          <p:cNvPr id="709" name="Google Shape;709;p48"/>
          <p:cNvPicPr preferRelativeResize="0"/>
          <p:nvPr/>
        </p:nvPicPr>
        <p:blipFill rotWithShape="1">
          <a:blip r:embed="rId4">
            <a:alphaModFix/>
          </a:blip>
          <a:srcRect b="47237" l="3477" r="26841" t="14400"/>
          <a:stretch/>
        </p:blipFill>
        <p:spPr>
          <a:xfrm>
            <a:off x="1287288" y="3698400"/>
            <a:ext cx="1097298" cy="905700"/>
          </a:xfrm>
          <a:prstGeom prst="rect">
            <a:avLst/>
          </a:prstGeom>
          <a:noFill/>
          <a:ln cap="flat" cmpd="sng" w="19050">
            <a:solidFill>
              <a:schemeClr val="accent1"/>
            </a:solidFill>
            <a:prstDash val="solid"/>
            <a:round/>
            <a:headEnd len="sm" w="sm" type="none"/>
            <a:tailEnd len="sm" w="sm" type="none"/>
          </a:ln>
        </p:spPr>
      </p:pic>
      <p:pic>
        <p:nvPicPr>
          <p:cNvPr id="710" name="Google Shape;710;p48"/>
          <p:cNvPicPr preferRelativeResize="0"/>
          <p:nvPr/>
        </p:nvPicPr>
        <p:blipFill rotWithShape="1">
          <a:blip r:embed="rId5">
            <a:alphaModFix/>
          </a:blip>
          <a:srcRect b="44525" l="36418" r="18182" t="-673"/>
          <a:stretch/>
        </p:blipFill>
        <p:spPr>
          <a:xfrm>
            <a:off x="1287288" y="2528137"/>
            <a:ext cx="1097299" cy="90570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MEDIA ANALYTICS</a:t>
            </a:r>
            <a:endParaRPr/>
          </a:p>
        </p:txBody>
      </p:sp>
      <p:sp>
        <p:nvSpPr>
          <p:cNvPr id="716" name="Google Shape;716;p49"/>
          <p:cNvSpPr txBox="1"/>
          <p:nvPr/>
        </p:nvSpPr>
        <p:spPr>
          <a:xfrm>
            <a:off x="714225" y="4242000"/>
            <a:ext cx="77154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aven Pro"/>
                <a:ea typeface="Maven Pro"/>
                <a:cs typeface="Maven Pro"/>
                <a:sym typeface="Maven Pro"/>
              </a:rPr>
              <a:t>Follow the link in the graph to modify its data and then paste the new one here. </a:t>
            </a:r>
            <a:r>
              <a:rPr b="1" lang="en" sz="1000" u="sng">
                <a:solidFill>
                  <a:schemeClr val="lt2"/>
                </a:solidFill>
                <a:latin typeface="Maven Pro"/>
                <a:ea typeface="Maven Pro"/>
                <a:cs typeface="Maven Pro"/>
                <a:sym typeface="Maven Pro"/>
                <a:hlinkClick r:id="rId3">
                  <a:extLst>
                    <a:ext uri="{A12FA001-AC4F-418D-AE19-62706E023703}">
                      <ahyp:hlinkClr val="tx"/>
                    </a:ext>
                  </a:extLst>
                </a:hlinkClick>
              </a:rPr>
              <a:t>For more info, click here</a:t>
            </a:r>
            <a:endParaRPr b="1" sz="1000" u="sng">
              <a:solidFill>
                <a:schemeClr val="lt2"/>
              </a:solidFill>
              <a:latin typeface="Maven Pro"/>
              <a:ea typeface="Maven Pro"/>
              <a:cs typeface="Maven Pro"/>
              <a:sym typeface="Maven Pro"/>
            </a:endParaRPr>
          </a:p>
        </p:txBody>
      </p:sp>
      <p:pic>
        <p:nvPicPr>
          <p:cNvPr id="717" name="Google Shape;717;p49" title="Gráfico">
            <a:hlinkClick r:id="rId4"/>
          </p:cNvPr>
          <p:cNvPicPr preferRelativeResize="0"/>
          <p:nvPr/>
        </p:nvPicPr>
        <p:blipFill>
          <a:blip r:embed="rId5">
            <a:alphaModFix/>
          </a:blip>
          <a:stretch>
            <a:fillRect/>
          </a:stretch>
        </p:blipFill>
        <p:spPr>
          <a:xfrm>
            <a:off x="796200" y="2724151"/>
            <a:ext cx="3970058" cy="1519788"/>
          </a:xfrm>
          <a:prstGeom prst="rect">
            <a:avLst/>
          </a:prstGeom>
          <a:noFill/>
          <a:ln>
            <a:noFill/>
          </a:ln>
        </p:spPr>
      </p:pic>
      <p:sp>
        <p:nvSpPr>
          <p:cNvPr id="718" name="Google Shape;718;p49"/>
          <p:cNvSpPr txBox="1"/>
          <p:nvPr>
            <p:ph idx="4294967295" type="subTitle"/>
          </p:nvPr>
        </p:nvSpPr>
        <p:spPr>
          <a:xfrm>
            <a:off x="783575" y="1853139"/>
            <a:ext cx="1287000" cy="3621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latin typeface="Space Grotesk"/>
                <a:ea typeface="Space Grotesk"/>
                <a:cs typeface="Space Grotesk"/>
                <a:sym typeface="Space Grotesk"/>
              </a:rPr>
              <a:t>Xxx billion</a:t>
            </a:r>
            <a:endParaRPr sz="1400">
              <a:latin typeface="Space Grotesk"/>
              <a:ea typeface="Space Grotesk"/>
              <a:cs typeface="Space Grotesk"/>
              <a:sym typeface="Space Grotesk"/>
            </a:endParaRPr>
          </a:p>
        </p:txBody>
      </p:sp>
      <p:sp>
        <p:nvSpPr>
          <p:cNvPr id="719" name="Google Shape;719;p49"/>
          <p:cNvSpPr txBox="1"/>
          <p:nvPr>
            <p:ph idx="4294967295" type="subTitle"/>
          </p:nvPr>
        </p:nvSpPr>
        <p:spPr>
          <a:xfrm>
            <a:off x="783575" y="2138938"/>
            <a:ext cx="1287000" cy="539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Users worldwide</a:t>
            </a:r>
            <a:endParaRPr/>
          </a:p>
        </p:txBody>
      </p:sp>
      <p:sp>
        <p:nvSpPr>
          <p:cNvPr id="720" name="Google Shape;720;p49"/>
          <p:cNvSpPr txBox="1"/>
          <p:nvPr>
            <p:ph idx="4294967295" type="subTitle"/>
          </p:nvPr>
        </p:nvSpPr>
        <p:spPr>
          <a:xfrm>
            <a:off x="2070685" y="1853139"/>
            <a:ext cx="1287000" cy="3621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latin typeface="Space Grotesk"/>
                <a:ea typeface="Space Grotesk"/>
                <a:cs typeface="Space Grotesk"/>
                <a:sym typeface="Space Grotesk"/>
              </a:rPr>
              <a:t>Xh xmin</a:t>
            </a:r>
            <a:endParaRPr sz="1400">
              <a:latin typeface="Space Grotesk"/>
              <a:ea typeface="Space Grotesk"/>
              <a:cs typeface="Space Grotesk"/>
              <a:sym typeface="Space Grotesk"/>
            </a:endParaRPr>
          </a:p>
        </p:txBody>
      </p:sp>
      <p:sp>
        <p:nvSpPr>
          <p:cNvPr id="721" name="Google Shape;721;p49"/>
          <p:cNvSpPr txBox="1"/>
          <p:nvPr>
            <p:ph idx="4294967295" type="subTitle"/>
          </p:nvPr>
        </p:nvSpPr>
        <p:spPr>
          <a:xfrm>
            <a:off x="2070685" y="2138938"/>
            <a:ext cx="1287000" cy="539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Average</a:t>
            </a:r>
            <a:endParaRPr/>
          </a:p>
          <a:p>
            <a:pPr indent="0" lvl="0" marL="0" rtl="0" algn="ctr">
              <a:lnSpc>
                <a:spcPct val="100000"/>
              </a:lnSpc>
              <a:spcBef>
                <a:spcPts val="0"/>
              </a:spcBef>
              <a:spcAft>
                <a:spcPts val="0"/>
              </a:spcAft>
              <a:buNone/>
            </a:pPr>
            <a:r>
              <a:rPr lang="en"/>
              <a:t>time spent </a:t>
            </a:r>
            <a:endParaRPr/>
          </a:p>
        </p:txBody>
      </p:sp>
      <p:sp>
        <p:nvSpPr>
          <p:cNvPr id="722" name="Google Shape;722;p49"/>
          <p:cNvSpPr txBox="1"/>
          <p:nvPr>
            <p:ph idx="4294967295" type="subTitle"/>
          </p:nvPr>
        </p:nvSpPr>
        <p:spPr>
          <a:xfrm>
            <a:off x="3357795" y="1853139"/>
            <a:ext cx="1287000" cy="3621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latin typeface="Space Grotesk"/>
                <a:ea typeface="Space Grotesk"/>
                <a:cs typeface="Space Grotesk"/>
                <a:sym typeface="Space Grotesk"/>
              </a:rPr>
              <a:t>Xx</a:t>
            </a:r>
            <a:endParaRPr sz="1400">
              <a:latin typeface="Space Grotesk"/>
              <a:ea typeface="Space Grotesk"/>
              <a:cs typeface="Space Grotesk"/>
              <a:sym typeface="Space Grotesk"/>
            </a:endParaRPr>
          </a:p>
        </p:txBody>
      </p:sp>
      <p:sp>
        <p:nvSpPr>
          <p:cNvPr id="723" name="Google Shape;723;p49"/>
          <p:cNvSpPr txBox="1"/>
          <p:nvPr>
            <p:ph idx="4294967295" type="subTitle"/>
          </p:nvPr>
        </p:nvSpPr>
        <p:spPr>
          <a:xfrm>
            <a:off x="3357795" y="2138938"/>
            <a:ext cx="1287000" cy="539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Number of platforms used</a:t>
            </a:r>
            <a:endParaRPr/>
          </a:p>
        </p:txBody>
      </p:sp>
      <p:sp>
        <p:nvSpPr>
          <p:cNvPr id="724" name="Google Shape;724;p49"/>
          <p:cNvSpPr/>
          <p:nvPr/>
        </p:nvSpPr>
        <p:spPr>
          <a:xfrm>
            <a:off x="1140450" y="1320130"/>
            <a:ext cx="573300" cy="487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2427550" y="1320130"/>
            <a:ext cx="573300" cy="487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p:nvPr/>
        </p:nvSpPr>
        <p:spPr>
          <a:xfrm>
            <a:off x="3714675" y="1320130"/>
            <a:ext cx="573300" cy="487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49"/>
          <p:cNvGrpSpPr/>
          <p:nvPr/>
        </p:nvGrpSpPr>
        <p:grpSpPr>
          <a:xfrm>
            <a:off x="1281227" y="1418031"/>
            <a:ext cx="291697" cy="291697"/>
            <a:chOff x="4456875" y="1435075"/>
            <a:chExt cx="481825" cy="481825"/>
          </a:xfrm>
        </p:grpSpPr>
        <p:sp>
          <p:nvSpPr>
            <p:cNvPr id="728" name="Google Shape;728;p4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 name="Google Shape;729;p4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 name="Google Shape;730;p4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 name="Google Shape;731;p4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 name="Google Shape;732;p4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 name="Google Shape;733;p4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 name="Google Shape;734;p4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 name="Google Shape;735;p4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 name="Google Shape;736;p4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 name="Google Shape;737;p4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 name="Google Shape;738;p4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 name="Google Shape;739;p4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 name="Google Shape;740;p4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 name="Google Shape;741;p4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 name="Google Shape;742;p4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 name="Google Shape;743;p4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 name="Google Shape;744;p4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 name="Google Shape;745;p4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 name="Google Shape;746;p4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 name="Google Shape;747;p49"/>
          <p:cNvGrpSpPr/>
          <p:nvPr/>
        </p:nvGrpSpPr>
        <p:grpSpPr>
          <a:xfrm>
            <a:off x="2568360" y="1418031"/>
            <a:ext cx="291697" cy="291697"/>
            <a:chOff x="3271200" y="1435075"/>
            <a:chExt cx="481825" cy="481825"/>
          </a:xfrm>
        </p:grpSpPr>
        <p:sp>
          <p:nvSpPr>
            <p:cNvPr id="748" name="Google Shape;748;p4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 name="Google Shape;749;p4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 name="Google Shape;750;p49"/>
          <p:cNvGrpSpPr/>
          <p:nvPr/>
        </p:nvGrpSpPr>
        <p:grpSpPr>
          <a:xfrm>
            <a:off x="3855477" y="1427150"/>
            <a:ext cx="291697" cy="273459"/>
            <a:chOff x="4456875" y="2635825"/>
            <a:chExt cx="481825" cy="451700"/>
          </a:xfrm>
        </p:grpSpPr>
        <p:sp>
          <p:nvSpPr>
            <p:cNvPr id="751" name="Google Shape;751;p4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 name="Google Shape;752;p4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 name="Google Shape;753;p4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 name="Google Shape;754;p4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 name="Google Shape;755;p4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 name="Google Shape;756;p4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7" name="Google Shape;757;p49"/>
          <p:cNvSpPr txBox="1"/>
          <p:nvPr>
            <p:ph idx="4294967295" type="subTitle"/>
          </p:nvPr>
        </p:nvSpPr>
        <p:spPr>
          <a:xfrm>
            <a:off x="5024688" y="3938000"/>
            <a:ext cx="1446600" cy="34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Country 1 users</a:t>
            </a:r>
            <a:endParaRPr/>
          </a:p>
        </p:txBody>
      </p:sp>
      <p:sp>
        <p:nvSpPr>
          <p:cNvPr id="758" name="Google Shape;758;p49"/>
          <p:cNvSpPr txBox="1"/>
          <p:nvPr>
            <p:ph idx="4294967295" type="subTitle"/>
          </p:nvPr>
        </p:nvSpPr>
        <p:spPr>
          <a:xfrm>
            <a:off x="6745988" y="3938000"/>
            <a:ext cx="1446600" cy="34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Country 2 users</a:t>
            </a:r>
            <a:endParaRPr/>
          </a:p>
        </p:txBody>
      </p:sp>
      <p:sp>
        <p:nvSpPr>
          <p:cNvPr id="759" name="Google Shape;759;p49"/>
          <p:cNvSpPr txBox="1"/>
          <p:nvPr>
            <p:ph idx="4294967295" type="subTitle"/>
          </p:nvPr>
        </p:nvSpPr>
        <p:spPr>
          <a:xfrm>
            <a:off x="5024688" y="3704125"/>
            <a:ext cx="1446600" cy="3429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000">
                <a:latin typeface="Space Grotesk"/>
                <a:ea typeface="Space Grotesk"/>
                <a:cs typeface="Space Grotesk"/>
                <a:sym typeface="Space Grotesk"/>
              </a:rPr>
              <a:t>Xxx billion</a:t>
            </a:r>
            <a:endParaRPr sz="2000">
              <a:latin typeface="Space Grotesk"/>
              <a:ea typeface="Space Grotesk"/>
              <a:cs typeface="Space Grotesk"/>
              <a:sym typeface="Space Grotesk"/>
            </a:endParaRPr>
          </a:p>
        </p:txBody>
      </p:sp>
      <p:sp>
        <p:nvSpPr>
          <p:cNvPr id="760" name="Google Shape;760;p49"/>
          <p:cNvSpPr txBox="1"/>
          <p:nvPr>
            <p:ph idx="4294967295" type="subTitle"/>
          </p:nvPr>
        </p:nvSpPr>
        <p:spPr>
          <a:xfrm>
            <a:off x="6745988" y="3704125"/>
            <a:ext cx="1446600" cy="3429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000">
                <a:latin typeface="Space Grotesk"/>
                <a:ea typeface="Space Grotesk"/>
                <a:cs typeface="Space Grotesk"/>
                <a:sym typeface="Space Grotesk"/>
              </a:rPr>
              <a:t>Xxx billion</a:t>
            </a:r>
            <a:endParaRPr sz="2000">
              <a:latin typeface="Space Grotesk"/>
              <a:ea typeface="Space Grotesk"/>
              <a:cs typeface="Space Grotesk"/>
              <a:sym typeface="Space Grotesk"/>
            </a:endParaRPr>
          </a:p>
        </p:txBody>
      </p:sp>
      <p:pic>
        <p:nvPicPr>
          <p:cNvPr id="761" name="Google Shape;761;p49" title="Gráfico">
            <a:hlinkClick r:id="rId6"/>
          </p:cNvPr>
          <p:cNvPicPr preferRelativeResize="0"/>
          <p:nvPr/>
        </p:nvPicPr>
        <p:blipFill>
          <a:blip r:embed="rId7">
            <a:alphaModFix/>
          </a:blip>
          <a:stretch>
            <a:fillRect/>
          </a:stretch>
        </p:blipFill>
        <p:spPr>
          <a:xfrm>
            <a:off x="4869477" y="1320125"/>
            <a:ext cx="3478323" cy="21542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b="0"/>
          </a:p>
        </p:txBody>
      </p:sp>
      <p:sp>
        <p:nvSpPr>
          <p:cNvPr id="458" name="Google Shape;458;p32"/>
          <p:cNvSpPr txBox="1"/>
          <p:nvPr/>
        </p:nvSpPr>
        <p:spPr>
          <a:xfrm>
            <a:off x="720000" y="1151375"/>
            <a:ext cx="7704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ven Pro"/>
                <a:ea typeface="Maven Pro"/>
                <a:cs typeface="Maven Pro"/>
                <a:sym typeface="Maven Pro"/>
              </a:rPr>
              <a:t>You can delete this slide when you’re done editing the presentation</a:t>
            </a:r>
            <a:endParaRPr b="1" sz="1200">
              <a:solidFill>
                <a:schemeClr val="dk1"/>
              </a:solidFill>
              <a:latin typeface="Maven Pro"/>
              <a:ea typeface="Maven Pro"/>
              <a:cs typeface="Maven Pro"/>
              <a:sym typeface="Maven Pro"/>
            </a:endParaRPr>
          </a:p>
        </p:txBody>
      </p:sp>
      <p:graphicFrame>
        <p:nvGraphicFramePr>
          <p:cNvPr id="459" name="Google Shape;459;p32"/>
          <p:cNvGraphicFramePr/>
          <p:nvPr/>
        </p:nvGraphicFramePr>
        <p:xfrm>
          <a:off x="720000" y="1713634"/>
          <a:ext cx="3000000" cy="3000000"/>
        </p:xfrm>
        <a:graphic>
          <a:graphicData uri="http://schemas.openxmlformats.org/drawingml/2006/table">
            <a:tbl>
              <a:tblPr>
                <a:noFill/>
                <a:tableStyleId>{CBA06001-D38A-4D35-95FE-8AF161001815}</a:tableStyleId>
              </a:tblPr>
              <a:tblGrid>
                <a:gridCol w="2416275"/>
                <a:gridCol w="5287725"/>
              </a:tblGrid>
              <a:tr h="350500">
                <a:tc>
                  <a:txBody>
                    <a:bodyPr/>
                    <a:lstStyle/>
                    <a:p>
                      <a:pPr indent="0" lvl="0" marL="0" rtl="0" algn="l">
                        <a:spcBef>
                          <a:spcPts val="0"/>
                        </a:spcBef>
                        <a:spcAft>
                          <a:spcPts val="0"/>
                        </a:spcAft>
                        <a:buNone/>
                      </a:pPr>
                      <a:r>
                        <a:rPr b="1" lang="en" sz="1000" u="sng">
                          <a:solidFill>
                            <a:schemeClr val="hlink"/>
                          </a:solidFill>
                          <a:latin typeface="Space Grotesk"/>
                          <a:ea typeface="Space Grotesk"/>
                          <a:cs typeface="Space Grotesk"/>
                          <a:sym typeface="Space Grotesk"/>
                          <a:hlinkClick action="ppaction://hlinksldjump" r:id="rId3"/>
                        </a:rPr>
                        <a:t>Fonts</a:t>
                      </a:r>
                      <a:endParaRPr b="1" sz="1000" u="sng">
                        <a:solidFill>
                          <a:schemeClr val="lt2"/>
                        </a:solidFill>
                        <a:latin typeface="Space Grotesk"/>
                        <a:ea typeface="Space Grotesk"/>
                        <a:cs typeface="Space Grotesk"/>
                        <a:sym typeface="Space Grotesk"/>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Maven Pro"/>
                          <a:ea typeface="Maven Pro"/>
                          <a:cs typeface="Maven Pro"/>
                          <a:sym typeface="Maven Pro"/>
                        </a:rPr>
                        <a:t>To view this template correctly in PowerPoint, download and install the fonts we used</a:t>
                      </a:r>
                      <a:endParaRPr sz="1000">
                        <a:solidFill>
                          <a:schemeClr val="dk1"/>
                        </a:solidFill>
                        <a:latin typeface="Maven Pro"/>
                        <a:ea typeface="Maven Pro"/>
                        <a:cs typeface="Maven Pro"/>
                        <a:sym typeface="Maven Pro"/>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000" u="sng">
                          <a:solidFill>
                            <a:schemeClr val="hlink"/>
                          </a:solidFill>
                          <a:latin typeface="Space Grotesk"/>
                          <a:ea typeface="Space Grotesk"/>
                          <a:cs typeface="Space Grotesk"/>
                          <a:sym typeface="Space Grotesk"/>
                          <a:hlinkClick action="ppaction://hlinksldjump" r:id="rId4"/>
                        </a:rPr>
                        <a:t>Used</a:t>
                      </a:r>
                      <a:r>
                        <a:rPr b="1" lang="en" sz="1000">
                          <a:solidFill>
                            <a:schemeClr val="hlink"/>
                          </a:solidFill>
                          <a:uFill>
                            <a:noFill/>
                          </a:uFill>
                          <a:latin typeface="Space Grotesk"/>
                          <a:ea typeface="Space Grotesk"/>
                          <a:cs typeface="Space Grotesk"/>
                          <a:sym typeface="Space Grotesk"/>
                          <a:hlinkClick action="ppaction://hlinksldjump" r:id="rId5"/>
                        </a:rPr>
                        <a:t> </a:t>
                      </a:r>
                      <a:r>
                        <a:rPr lang="en" sz="1000">
                          <a:solidFill>
                            <a:schemeClr val="dk1"/>
                          </a:solidFill>
                          <a:latin typeface="Space Grotesk"/>
                          <a:ea typeface="Space Grotesk"/>
                          <a:cs typeface="Space Grotesk"/>
                          <a:sym typeface="Space Grotesk"/>
                        </a:rPr>
                        <a:t>and </a:t>
                      </a:r>
                      <a:r>
                        <a:rPr b="1" lang="en" sz="1000" u="sng">
                          <a:solidFill>
                            <a:schemeClr val="lt2"/>
                          </a:solidFill>
                          <a:latin typeface="Space Grotesk"/>
                          <a:ea typeface="Space Grotesk"/>
                          <a:cs typeface="Space Grotesk"/>
                          <a:sym typeface="Space Grotesk"/>
                          <a:hlinkClick action="ppaction://hlinksldjump" r:id="rId6">
                            <a:extLst>
                              <a:ext uri="{A12FA001-AC4F-418D-AE19-62706E023703}">
                                <ahyp:hlinkClr val="tx"/>
                              </a:ext>
                            </a:extLst>
                          </a:hlinkClick>
                        </a:rPr>
                        <a:t>alternative</a:t>
                      </a:r>
                      <a:r>
                        <a:rPr b="1" lang="en" sz="1000" u="sng">
                          <a:solidFill>
                            <a:schemeClr val="lt2"/>
                          </a:solidFill>
                          <a:latin typeface="Space Grotesk"/>
                          <a:ea typeface="Space Grotesk"/>
                          <a:cs typeface="Space Grotesk"/>
                          <a:sym typeface="Space Grotesk"/>
                          <a:hlinkClick action="ppaction://hlinksldjump" r:id="rId7">
                            <a:extLst>
                              <a:ext uri="{A12FA001-AC4F-418D-AE19-62706E023703}">
                                <ahyp:hlinkClr val="tx"/>
                              </a:ext>
                            </a:extLst>
                          </a:hlinkClick>
                        </a:rPr>
                        <a:t> resources</a:t>
                      </a:r>
                      <a:endParaRPr b="1" sz="1000" u="sng">
                        <a:solidFill>
                          <a:schemeClr val="lt2"/>
                        </a:solidFill>
                        <a:latin typeface="Space Grotesk"/>
                        <a:ea typeface="Space Grotesk"/>
                        <a:cs typeface="Space Grotesk"/>
                        <a:sym typeface="Space Grotesk"/>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Maven Pro"/>
                          <a:ea typeface="Maven Pro"/>
                          <a:cs typeface="Maven Pro"/>
                          <a:sym typeface="Maven Pro"/>
                        </a:rPr>
                        <a:t>An assortment of graphic resources that are suitable for use in this presentation</a:t>
                      </a:r>
                      <a:endParaRPr sz="1000">
                        <a:solidFill>
                          <a:schemeClr val="dk1"/>
                        </a:solidFill>
                        <a:latin typeface="Maven Pro"/>
                        <a:ea typeface="Maven Pro"/>
                        <a:cs typeface="Maven Pro"/>
                        <a:sym typeface="Maven Pro"/>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000" u="sng">
                          <a:solidFill>
                            <a:schemeClr val="lt2"/>
                          </a:solidFill>
                          <a:latin typeface="Space Grotesk"/>
                          <a:ea typeface="Space Grotesk"/>
                          <a:cs typeface="Space Grotesk"/>
                          <a:sym typeface="Space Grotesk"/>
                          <a:hlinkClick action="ppaction://hlinksldjump" r:id="rId8">
                            <a:extLst>
                              <a:ext uri="{A12FA001-AC4F-418D-AE19-62706E023703}">
                                <ahyp:hlinkClr val="tx"/>
                              </a:ext>
                            </a:extLst>
                          </a:hlinkClick>
                        </a:rPr>
                        <a:t>Thanks slide</a:t>
                      </a:r>
                      <a:endParaRPr b="1" sz="1000" u="sng">
                        <a:solidFill>
                          <a:schemeClr val="lt2"/>
                        </a:solidFill>
                        <a:latin typeface="Space Grotesk"/>
                        <a:ea typeface="Space Grotesk"/>
                        <a:cs typeface="Space Grotesk"/>
                        <a:sym typeface="Space Grotesk"/>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Maven Pro"/>
                          <a:ea typeface="Maven Pro"/>
                          <a:cs typeface="Maven Pro"/>
                          <a:sym typeface="Maven Pro"/>
                        </a:rPr>
                        <a:t>You must keep it so that proper credits for our design are given</a:t>
                      </a:r>
                      <a:endParaRPr sz="1000">
                        <a:solidFill>
                          <a:schemeClr val="dk1"/>
                        </a:solidFill>
                        <a:latin typeface="Maven Pro"/>
                        <a:ea typeface="Maven Pro"/>
                        <a:cs typeface="Maven Pro"/>
                        <a:sym typeface="Maven Pro"/>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000" u="sng">
                          <a:solidFill>
                            <a:schemeClr val="hlink"/>
                          </a:solidFill>
                          <a:latin typeface="Space Grotesk"/>
                          <a:ea typeface="Space Grotesk"/>
                          <a:cs typeface="Space Grotesk"/>
                          <a:sym typeface="Space Grotesk"/>
                          <a:hlinkClick action="ppaction://hlinksldjump" r:id="rId9"/>
                        </a:rPr>
                        <a:t>Colors</a:t>
                      </a:r>
                      <a:endParaRPr b="1" sz="1000" u="sng">
                        <a:solidFill>
                          <a:schemeClr val="lt2"/>
                        </a:solidFill>
                        <a:latin typeface="Space Grotesk"/>
                        <a:ea typeface="Space Grotesk"/>
                        <a:cs typeface="Space Grotesk"/>
                        <a:sym typeface="Space Grotesk"/>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Maven Pro"/>
                          <a:ea typeface="Maven Pro"/>
                          <a:cs typeface="Maven Pro"/>
                          <a:sym typeface="Maven Pro"/>
                        </a:rPr>
                        <a:t>All the colors used in this presentation</a:t>
                      </a:r>
                      <a:endParaRPr sz="1000">
                        <a:solidFill>
                          <a:schemeClr val="dk1"/>
                        </a:solidFill>
                        <a:latin typeface="Maven Pro"/>
                        <a:ea typeface="Maven Pro"/>
                        <a:cs typeface="Maven Pro"/>
                        <a:sym typeface="Maven Pro"/>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000" u="sng">
                          <a:solidFill>
                            <a:schemeClr val="hlink"/>
                          </a:solidFill>
                          <a:latin typeface="Space Grotesk"/>
                          <a:ea typeface="Space Grotesk"/>
                          <a:cs typeface="Space Grotesk"/>
                          <a:sym typeface="Space Grotesk"/>
                          <a:hlinkClick action="ppaction://hlinksldjump" r:id="rId10"/>
                        </a:rPr>
                        <a:t>Icons</a:t>
                      </a:r>
                      <a:r>
                        <a:rPr b="1" lang="en" sz="1000">
                          <a:solidFill>
                            <a:schemeClr val="lt2"/>
                          </a:solidFill>
                          <a:latin typeface="Space Grotesk"/>
                          <a:ea typeface="Space Grotesk"/>
                          <a:cs typeface="Space Grotesk"/>
                          <a:sym typeface="Space Grotesk"/>
                        </a:rPr>
                        <a:t> </a:t>
                      </a:r>
                      <a:r>
                        <a:rPr lang="en" sz="1000">
                          <a:solidFill>
                            <a:schemeClr val="dk1"/>
                          </a:solidFill>
                          <a:latin typeface="Space Grotesk"/>
                          <a:ea typeface="Space Grotesk"/>
                          <a:cs typeface="Space Grotesk"/>
                          <a:sym typeface="Space Grotesk"/>
                        </a:rPr>
                        <a:t>and </a:t>
                      </a:r>
                      <a:r>
                        <a:rPr b="1" lang="en" sz="1000" u="sng">
                          <a:solidFill>
                            <a:schemeClr val="hlink"/>
                          </a:solidFill>
                          <a:latin typeface="Space Grotesk"/>
                          <a:ea typeface="Space Grotesk"/>
                          <a:cs typeface="Space Grotesk"/>
                          <a:sym typeface="Space Grotesk"/>
                          <a:hlinkClick action="ppaction://hlinksldjump" r:id="rId11"/>
                        </a:rPr>
                        <a:t>infographic resources</a:t>
                      </a:r>
                      <a:endParaRPr b="1" sz="1000" u="sng">
                        <a:solidFill>
                          <a:schemeClr val="lt2"/>
                        </a:solidFill>
                        <a:latin typeface="Space Grotesk"/>
                        <a:ea typeface="Space Grotesk"/>
                        <a:cs typeface="Space Grotesk"/>
                        <a:sym typeface="Space Grotesk"/>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These can be used in the template, and their size and color can be edited</a:t>
                      </a:r>
                      <a:endParaRPr sz="1000">
                        <a:solidFill>
                          <a:schemeClr val="dk1"/>
                        </a:solidFill>
                        <a:latin typeface="Maven Pro"/>
                        <a:ea typeface="Maven Pro"/>
                        <a:cs typeface="Maven Pro"/>
                        <a:sym typeface="Maven Pro"/>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a:solidFill>
                            <a:schemeClr val="dk1"/>
                          </a:solidFill>
                          <a:latin typeface="Space Grotesk"/>
                          <a:ea typeface="Space Grotesk"/>
                          <a:cs typeface="Space Grotesk"/>
                          <a:sym typeface="Space Grotesk"/>
                        </a:rPr>
                        <a:t>Editable presentation theme</a:t>
                      </a:r>
                      <a:r>
                        <a:rPr b="1" lang="en" sz="1000">
                          <a:solidFill>
                            <a:schemeClr val="dk1"/>
                          </a:solidFill>
                          <a:latin typeface="Space Grotesk"/>
                          <a:ea typeface="Space Grotesk"/>
                          <a:cs typeface="Space Grotesk"/>
                          <a:sym typeface="Space Grotesk"/>
                        </a:rPr>
                        <a:t> </a:t>
                      </a:r>
                      <a:endParaRPr b="1" sz="1000">
                        <a:solidFill>
                          <a:schemeClr val="dk1"/>
                        </a:solidFill>
                        <a:latin typeface="Space Grotesk"/>
                        <a:ea typeface="Space Grotesk"/>
                        <a:cs typeface="Space Grotesk"/>
                        <a:sym typeface="Space Grotesk"/>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Maven Pro"/>
                          <a:ea typeface="Maven Pro"/>
                          <a:cs typeface="Maven Pro"/>
                          <a:sym typeface="Maven Pro"/>
                        </a:rPr>
                        <a:t>You can edit the master slides easily. For more info, click </a:t>
                      </a:r>
                      <a:r>
                        <a:rPr b="1" lang="en" sz="1000" u="sng">
                          <a:solidFill>
                            <a:schemeClr val="lt2"/>
                          </a:solidFill>
                          <a:latin typeface="Maven Pro"/>
                          <a:ea typeface="Maven Pro"/>
                          <a:cs typeface="Maven Pro"/>
                          <a:sym typeface="Maven Pro"/>
                          <a:hlinkClick r:id="rId12">
                            <a:extLst>
                              <a:ext uri="{A12FA001-AC4F-418D-AE19-62706E023703}">
                                <ahyp:hlinkClr val="tx"/>
                              </a:ext>
                            </a:extLst>
                          </a:hlinkClick>
                        </a:rPr>
                        <a:t>here</a:t>
                      </a:r>
                      <a:endParaRPr sz="1000" u="sng">
                        <a:solidFill>
                          <a:schemeClr val="lt2"/>
                        </a:solidFill>
                        <a:latin typeface="Maven Pro"/>
                        <a:ea typeface="Maven Pro"/>
                        <a:cs typeface="Maven Pro"/>
                        <a:sym typeface="Maven Pro"/>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460" name="Google Shape;460;p32"/>
          <p:cNvSpPr txBox="1"/>
          <p:nvPr/>
        </p:nvSpPr>
        <p:spPr>
          <a:xfrm>
            <a:off x="713100" y="4096200"/>
            <a:ext cx="1920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For more info:</a:t>
            </a:r>
            <a:endParaRPr sz="1000">
              <a:solidFill>
                <a:schemeClr val="dk1"/>
              </a:solidFill>
              <a:latin typeface="Maven Pro"/>
              <a:ea typeface="Maven Pro"/>
              <a:cs typeface="Maven Pro"/>
              <a:sym typeface="Maven Pro"/>
            </a:endParaRPr>
          </a:p>
          <a:p>
            <a:pPr indent="0" lvl="0" marL="0" rtl="0" algn="l">
              <a:spcBef>
                <a:spcPts val="0"/>
              </a:spcBef>
              <a:spcAft>
                <a:spcPts val="0"/>
              </a:spcAft>
              <a:buNone/>
            </a:pPr>
            <a:r>
              <a:rPr b="1" lang="en" sz="1000" u="sng">
                <a:solidFill>
                  <a:schemeClr val="lt2"/>
                </a:solidFill>
                <a:latin typeface="Maven Pro"/>
                <a:ea typeface="Maven Pro"/>
                <a:cs typeface="Maven Pro"/>
                <a:sym typeface="Maven Pro"/>
                <a:hlinkClick r:id="rId13">
                  <a:extLst>
                    <a:ext uri="{A12FA001-AC4F-418D-AE19-62706E023703}">
                      <ahyp:hlinkClr val="tx"/>
                    </a:ext>
                  </a:extLst>
                </a:hlinkClick>
              </a:rPr>
              <a:t>SLIDESGO</a:t>
            </a:r>
            <a:r>
              <a:rPr b="1" lang="en" sz="1000">
                <a:solidFill>
                  <a:schemeClr val="lt2"/>
                </a:solidFill>
                <a:latin typeface="Maven Pro"/>
                <a:ea typeface="Maven Pro"/>
                <a:cs typeface="Maven Pro"/>
                <a:sym typeface="Maven Pro"/>
              </a:rPr>
              <a:t> </a:t>
            </a:r>
            <a:r>
              <a:rPr b="1" lang="en" sz="1000">
                <a:solidFill>
                  <a:schemeClr val="dk1"/>
                </a:solidFill>
                <a:latin typeface="Maven Pro"/>
                <a:ea typeface="Maven Pro"/>
                <a:cs typeface="Maven Pro"/>
                <a:sym typeface="Maven Pro"/>
              </a:rPr>
              <a:t>|</a:t>
            </a:r>
            <a:r>
              <a:rPr b="1" lang="en" sz="1000">
                <a:solidFill>
                  <a:schemeClr val="lt2"/>
                </a:solidFill>
                <a:latin typeface="Maven Pro"/>
                <a:ea typeface="Maven Pro"/>
                <a:cs typeface="Maven Pro"/>
                <a:sym typeface="Maven Pro"/>
              </a:rPr>
              <a:t> </a:t>
            </a:r>
            <a:r>
              <a:rPr b="1" lang="en" sz="1000" u="sng">
                <a:solidFill>
                  <a:schemeClr val="lt2"/>
                </a:solidFill>
                <a:latin typeface="Maven Pro"/>
                <a:ea typeface="Maven Pro"/>
                <a:cs typeface="Maven Pro"/>
                <a:sym typeface="Maven Pro"/>
                <a:hlinkClick r:id="rId14">
                  <a:extLst>
                    <a:ext uri="{A12FA001-AC4F-418D-AE19-62706E023703}">
                      <ahyp:hlinkClr val="tx"/>
                    </a:ext>
                  </a:extLst>
                </a:hlinkClick>
              </a:rPr>
              <a:t>BLOG</a:t>
            </a:r>
            <a:r>
              <a:rPr b="1" lang="en" sz="1000">
                <a:solidFill>
                  <a:schemeClr val="lt2"/>
                </a:solidFill>
                <a:latin typeface="Maven Pro"/>
                <a:ea typeface="Maven Pro"/>
                <a:cs typeface="Maven Pro"/>
                <a:sym typeface="Maven Pro"/>
              </a:rPr>
              <a:t> </a:t>
            </a:r>
            <a:r>
              <a:rPr b="1" lang="en" sz="1000">
                <a:solidFill>
                  <a:schemeClr val="dk1"/>
                </a:solidFill>
                <a:latin typeface="Maven Pro"/>
                <a:ea typeface="Maven Pro"/>
                <a:cs typeface="Maven Pro"/>
                <a:sym typeface="Maven Pro"/>
              </a:rPr>
              <a:t>|</a:t>
            </a:r>
            <a:r>
              <a:rPr b="1" lang="en" sz="1000">
                <a:solidFill>
                  <a:schemeClr val="lt2"/>
                </a:solidFill>
                <a:latin typeface="Maven Pro"/>
                <a:ea typeface="Maven Pro"/>
                <a:cs typeface="Maven Pro"/>
                <a:sym typeface="Maven Pro"/>
              </a:rPr>
              <a:t> </a:t>
            </a:r>
            <a:r>
              <a:rPr b="1" lang="en" sz="1000" u="sng">
                <a:solidFill>
                  <a:schemeClr val="lt2"/>
                </a:solidFill>
                <a:latin typeface="Maven Pro"/>
                <a:ea typeface="Maven Pro"/>
                <a:cs typeface="Maven Pro"/>
                <a:sym typeface="Maven Pro"/>
                <a:hlinkClick r:id="rId15">
                  <a:extLst>
                    <a:ext uri="{A12FA001-AC4F-418D-AE19-62706E023703}">
                      <ahyp:hlinkClr val="tx"/>
                    </a:ext>
                  </a:extLst>
                </a:hlinkClick>
              </a:rPr>
              <a:t>FAQS</a:t>
            </a:r>
            <a:endParaRPr b="1" sz="1000" u="sng">
              <a:solidFill>
                <a:schemeClr val="lt2"/>
              </a:solidFill>
              <a:latin typeface="Maven Pro"/>
              <a:ea typeface="Maven Pro"/>
              <a:cs typeface="Maven Pro"/>
              <a:sym typeface="Maven Pro"/>
            </a:endParaRPr>
          </a:p>
        </p:txBody>
      </p:sp>
      <p:sp>
        <p:nvSpPr>
          <p:cNvPr id="461" name="Google Shape;461;p32"/>
          <p:cNvSpPr txBox="1"/>
          <p:nvPr/>
        </p:nvSpPr>
        <p:spPr>
          <a:xfrm>
            <a:off x="2642550" y="4096200"/>
            <a:ext cx="35910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aven Pro"/>
                <a:ea typeface="Maven Pro"/>
                <a:cs typeface="Maven Pro"/>
                <a:sym typeface="Maven Pro"/>
              </a:rPr>
              <a:t>You can visit our sister </a:t>
            </a:r>
            <a:r>
              <a:rPr lang="en" sz="1000">
                <a:solidFill>
                  <a:schemeClr val="dk1"/>
                </a:solidFill>
                <a:latin typeface="Maven Pro"/>
                <a:ea typeface="Maven Pro"/>
                <a:cs typeface="Maven Pro"/>
                <a:sym typeface="Maven Pro"/>
              </a:rPr>
              <a:t>projects</a:t>
            </a:r>
            <a:r>
              <a:rPr lang="en" sz="1000">
                <a:solidFill>
                  <a:schemeClr val="dk1"/>
                </a:solidFill>
                <a:latin typeface="Maven Pro"/>
                <a:ea typeface="Maven Pro"/>
                <a:cs typeface="Maven Pro"/>
                <a:sym typeface="Maven Pro"/>
              </a:rPr>
              <a:t>:</a:t>
            </a:r>
            <a:endParaRPr sz="1000">
              <a:solidFill>
                <a:schemeClr val="dk1"/>
              </a:solidFill>
              <a:latin typeface="Maven Pro"/>
              <a:ea typeface="Maven Pro"/>
              <a:cs typeface="Maven Pro"/>
              <a:sym typeface="Maven Pro"/>
            </a:endParaRPr>
          </a:p>
          <a:p>
            <a:pPr indent="0" lvl="0" marL="0" rtl="0" algn="l">
              <a:spcBef>
                <a:spcPts val="0"/>
              </a:spcBef>
              <a:spcAft>
                <a:spcPts val="0"/>
              </a:spcAft>
              <a:buNone/>
            </a:pPr>
            <a:r>
              <a:rPr b="1" lang="en" sz="1000" u="sng">
                <a:solidFill>
                  <a:schemeClr val="lt2"/>
                </a:solidFill>
                <a:latin typeface="Maven Pro"/>
                <a:ea typeface="Maven Pro"/>
                <a:cs typeface="Maven Pro"/>
                <a:sym typeface="Maven Pro"/>
                <a:hlinkClick r:id="rId16">
                  <a:extLst>
                    <a:ext uri="{A12FA001-AC4F-418D-AE19-62706E023703}">
                      <ahyp:hlinkClr val="tx"/>
                    </a:ext>
                  </a:extLst>
                </a:hlinkClick>
              </a:rPr>
              <a:t>FREEPIK</a:t>
            </a:r>
            <a:r>
              <a:rPr b="1" lang="en" sz="1000">
                <a:solidFill>
                  <a:schemeClr val="lt2"/>
                </a:solidFill>
                <a:latin typeface="Maven Pro"/>
                <a:ea typeface="Maven Pro"/>
                <a:cs typeface="Maven Pro"/>
                <a:sym typeface="Maven Pro"/>
              </a:rPr>
              <a:t> </a:t>
            </a:r>
            <a:r>
              <a:rPr b="1" lang="en" sz="1000">
                <a:solidFill>
                  <a:schemeClr val="dk1"/>
                </a:solidFill>
                <a:latin typeface="Maven Pro"/>
                <a:ea typeface="Maven Pro"/>
                <a:cs typeface="Maven Pro"/>
                <a:sym typeface="Maven Pro"/>
              </a:rPr>
              <a:t>|</a:t>
            </a:r>
            <a:r>
              <a:rPr b="1" lang="en" sz="1000">
                <a:solidFill>
                  <a:schemeClr val="lt2"/>
                </a:solidFill>
                <a:latin typeface="Maven Pro"/>
                <a:ea typeface="Maven Pro"/>
                <a:cs typeface="Maven Pro"/>
                <a:sym typeface="Maven Pro"/>
              </a:rPr>
              <a:t> </a:t>
            </a:r>
            <a:r>
              <a:rPr b="1" lang="en" sz="1000" u="sng">
                <a:solidFill>
                  <a:schemeClr val="lt2"/>
                </a:solidFill>
                <a:latin typeface="Maven Pro"/>
                <a:ea typeface="Maven Pro"/>
                <a:cs typeface="Maven Pro"/>
                <a:sym typeface="Maven Pro"/>
                <a:hlinkClick r:id="rId17">
                  <a:extLst>
                    <a:ext uri="{A12FA001-AC4F-418D-AE19-62706E023703}">
                      <ahyp:hlinkClr val="tx"/>
                    </a:ext>
                  </a:extLst>
                </a:hlinkClick>
              </a:rPr>
              <a:t>FLATICON</a:t>
            </a:r>
            <a:r>
              <a:rPr b="1" lang="en" sz="1000">
                <a:solidFill>
                  <a:schemeClr val="lt2"/>
                </a:solidFill>
                <a:latin typeface="Maven Pro"/>
                <a:ea typeface="Maven Pro"/>
                <a:cs typeface="Maven Pro"/>
                <a:sym typeface="Maven Pro"/>
              </a:rPr>
              <a:t> </a:t>
            </a:r>
            <a:r>
              <a:rPr b="1" lang="en" sz="1000">
                <a:solidFill>
                  <a:schemeClr val="dk1"/>
                </a:solidFill>
                <a:latin typeface="Maven Pro"/>
                <a:ea typeface="Maven Pro"/>
                <a:cs typeface="Maven Pro"/>
                <a:sym typeface="Maven Pro"/>
              </a:rPr>
              <a:t>|</a:t>
            </a:r>
            <a:r>
              <a:rPr b="1" lang="en" sz="1000">
                <a:solidFill>
                  <a:schemeClr val="lt2"/>
                </a:solidFill>
                <a:latin typeface="Maven Pro"/>
                <a:ea typeface="Maven Pro"/>
                <a:cs typeface="Maven Pro"/>
                <a:sym typeface="Maven Pro"/>
              </a:rPr>
              <a:t> </a:t>
            </a:r>
            <a:r>
              <a:rPr b="1" lang="en" sz="1000" u="sng">
                <a:solidFill>
                  <a:schemeClr val="lt2"/>
                </a:solidFill>
                <a:latin typeface="Maven Pro"/>
                <a:ea typeface="Maven Pro"/>
                <a:cs typeface="Maven Pro"/>
                <a:sym typeface="Maven Pro"/>
                <a:hlinkClick r:id="rId18">
                  <a:extLst>
                    <a:ext uri="{A12FA001-AC4F-418D-AE19-62706E023703}">
                      <ahyp:hlinkClr val="tx"/>
                    </a:ext>
                  </a:extLst>
                </a:hlinkClick>
              </a:rPr>
              <a:t>STORYSET</a:t>
            </a:r>
            <a:r>
              <a:rPr b="1" lang="en" sz="1000">
                <a:solidFill>
                  <a:schemeClr val="dk1"/>
                </a:solidFill>
                <a:latin typeface="Maven Pro"/>
                <a:ea typeface="Maven Pro"/>
                <a:cs typeface="Maven Pro"/>
                <a:sym typeface="Maven Pro"/>
              </a:rPr>
              <a:t> |</a:t>
            </a:r>
            <a:r>
              <a:rPr b="1" lang="en" sz="1000">
                <a:solidFill>
                  <a:schemeClr val="lt2"/>
                </a:solidFill>
                <a:latin typeface="Maven Pro"/>
                <a:ea typeface="Maven Pro"/>
                <a:cs typeface="Maven Pro"/>
                <a:sym typeface="Maven Pro"/>
              </a:rPr>
              <a:t> </a:t>
            </a:r>
            <a:r>
              <a:rPr b="1" lang="en" sz="1000" u="sng">
                <a:solidFill>
                  <a:schemeClr val="lt2"/>
                </a:solidFill>
                <a:latin typeface="Maven Pro"/>
                <a:ea typeface="Maven Pro"/>
                <a:cs typeface="Maven Pro"/>
                <a:sym typeface="Maven Pro"/>
                <a:hlinkClick r:id="rId19">
                  <a:extLst>
                    <a:ext uri="{A12FA001-AC4F-418D-AE19-62706E023703}">
                      <ahyp:hlinkClr val="tx"/>
                    </a:ext>
                  </a:extLst>
                </a:hlinkClick>
              </a:rPr>
              <a:t>WEPIK</a:t>
            </a:r>
            <a:r>
              <a:rPr b="1" lang="en" sz="1000">
                <a:solidFill>
                  <a:schemeClr val="lt2"/>
                </a:solidFill>
                <a:uFill>
                  <a:noFill/>
                </a:uFill>
                <a:latin typeface="Maven Pro"/>
                <a:ea typeface="Maven Pro"/>
                <a:cs typeface="Maven Pro"/>
                <a:sym typeface="Maven Pro"/>
                <a:hlinkClick r:id="rId20">
                  <a:extLst>
                    <a:ext uri="{A12FA001-AC4F-418D-AE19-62706E023703}">
                      <ahyp:hlinkClr val="tx"/>
                    </a:ext>
                  </a:extLst>
                </a:hlinkClick>
              </a:rPr>
              <a:t> </a:t>
            </a:r>
            <a:r>
              <a:rPr b="1" lang="en" sz="1000">
                <a:solidFill>
                  <a:schemeClr val="dk1"/>
                </a:solidFill>
                <a:latin typeface="Maven Pro"/>
                <a:ea typeface="Maven Pro"/>
                <a:cs typeface="Maven Pro"/>
                <a:sym typeface="Maven Pro"/>
              </a:rPr>
              <a:t>|</a:t>
            </a:r>
            <a:r>
              <a:rPr b="1" lang="en" sz="1000">
                <a:solidFill>
                  <a:schemeClr val="lt2"/>
                </a:solidFill>
                <a:latin typeface="Maven Pro"/>
                <a:ea typeface="Maven Pro"/>
                <a:cs typeface="Maven Pro"/>
                <a:sym typeface="Maven Pro"/>
              </a:rPr>
              <a:t> </a:t>
            </a:r>
            <a:r>
              <a:rPr b="1" lang="en" sz="1000" u="sng">
                <a:solidFill>
                  <a:schemeClr val="lt2"/>
                </a:solidFill>
                <a:latin typeface="Maven Pro"/>
                <a:ea typeface="Maven Pro"/>
                <a:cs typeface="Maven Pro"/>
                <a:sym typeface="Maven Pro"/>
                <a:hlinkClick r:id="rId21">
                  <a:extLst>
                    <a:ext uri="{A12FA001-AC4F-418D-AE19-62706E023703}">
                      <ahyp:hlinkClr val="tx"/>
                    </a:ext>
                  </a:extLst>
                </a:hlinkClick>
              </a:rPr>
              <a:t>VIDEVO</a:t>
            </a:r>
            <a:endParaRPr b="1" sz="1000" u="sng">
              <a:solidFill>
                <a:schemeClr val="lt2"/>
              </a:solidFill>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0"/>
          <p:cNvSpPr txBox="1"/>
          <p:nvPr>
            <p:ph type="title"/>
          </p:nvPr>
        </p:nvSpPr>
        <p:spPr>
          <a:xfrm>
            <a:off x="3072000" y="557000"/>
            <a:ext cx="3000000" cy="87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67" name="Google Shape;767;p50"/>
          <p:cNvSpPr txBox="1"/>
          <p:nvPr>
            <p:ph idx="1" type="subTitle"/>
          </p:nvPr>
        </p:nvSpPr>
        <p:spPr>
          <a:xfrm>
            <a:off x="3072000" y="1430000"/>
            <a:ext cx="3000000" cy="11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solidFill>
                  <a:schemeClr val="dk1"/>
                </a:solidFill>
              </a:rPr>
              <a:t>Do you have any questions?</a:t>
            </a:r>
            <a:endParaRPr>
              <a:solidFill>
                <a:schemeClr val="dk1"/>
              </a:solidFill>
            </a:endParaRPr>
          </a:p>
          <a:p>
            <a:pPr indent="0" lvl="0" marL="0" rtl="0" algn="ctr">
              <a:spcBef>
                <a:spcPts val="1000"/>
              </a:spcBef>
              <a:spcAft>
                <a:spcPts val="0"/>
              </a:spcAft>
              <a:buClr>
                <a:schemeClr val="lt1"/>
              </a:buClr>
              <a:buSzPts val="1100"/>
              <a:buFont typeface="Arial"/>
              <a:buNone/>
            </a:pPr>
            <a:r>
              <a:rPr lang="en">
                <a:solidFill>
                  <a:schemeClr val="dk1"/>
                </a:solidFill>
              </a:rPr>
              <a:t>youremail@freepik.com </a:t>
            </a:r>
            <a:endParaRPr>
              <a:solidFill>
                <a:schemeClr val="dk1"/>
              </a:solidFill>
            </a:endParaRPr>
          </a:p>
          <a:p>
            <a:pPr indent="0" lvl="0" marL="0" rtl="0" algn="ctr">
              <a:spcBef>
                <a:spcPts val="0"/>
              </a:spcBef>
              <a:spcAft>
                <a:spcPts val="0"/>
              </a:spcAft>
              <a:buClr>
                <a:schemeClr val="lt1"/>
              </a:buClr>
              <a:buSzPts val="1100"/>
              <a:buFont typeface="Arial"/>
              <a:buNone/>
            </a:pPr>
            <a:r>
              <a:rPr lang="en">
                <a:solidFill>
                  <a:schemeClr val="dk1"/>
                </a:solidFill>
              </a:rPr>
              <a:t>+91  620 421 838 </a:t>
            </a:r>
            <a:endParaRPr>
              <a:solidFill>
                <a:schemeClr val="dk1"/>
              </a:solidFill>
            </a:endParaRPr>
          </a:p>
          <a:p>
            <a:pPr indent="0" lvl="0" marL="0" rtl="0" algn="ctr">
              <a:spcBef>
                <a:spcPts val="0"/>
              </a:spcBef>
              <a:spcAft>
                <a:spcPts val="0"/>
              </a:spcAft>
              <a:buNone/>
            </a:pPr>
            <a:r>
              <a:rPr lang="en">
                <a:solidFill>
                  <a:schemeClr val="dk1"/>
                </a:solidFill>
              </a:rPr>
              <a:t>yourcompany.com</a:t>
            </a:r>
            <a:endParaRPr>
              <a:solidFill>
                <a:schemeClr val="dk1"/>
              </a:solidFill>
            </a:endParaRPr>
          </a:p>
        </p:txBody>
      </p:sp>
      <p:sp>
        <p:nvSpPr>
          <p:cNvPr id="768" name="Google Shape;768;p50"/>
          <p:cNvSpPr txBox="1"/>
          <p:nvPr/>
        </p:nvSpPr>
        <p:spPr>
          <a:xfrm>
            <a:off x="3072000" y="4151788"/>
            <a:ext cx="30000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Maven Pro"/>
                <a:ea typeface="Maven Pro"/>
                <a:cs typeface="Maven Pro"/>
                <a:sym typeface="Maven Pro"/>
              </a:rPr>
              <a:t>Please keep this slide for attribution</a:t>
            </a:r>
            <a:endParaRPr sz="1000">
              <a:solidFill>
                <a:schemeClr val="dk1"/>
              </a:solidFill>
              <a:latin typeface="Maven Pro"/>
              <a:ea typeface="Maven Pro"/>
              <a:cs typeface="Maven Pro"/>
              <a:sym typeface="Maven Pro"/>
            </a:endParaRPr>
          </a:p>
        </p:txBody>
      </p:sp>
      <p:sp>
        <p:nvSpPr>
          <p:cNvPr id="769" name="Google Shape;769;p50"/>
          <p:cNvSpPr txBox="1"/>
          <p:nvPr/>
        </p:nvSpPr>
        <p:spPr>
          <a:xfrm>
            <a:off x="3122210" y="2761702"/>
            <a:ext cx="689100" cy="486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CCCCCC"/>
              </a:solidFill>
              <a:latin typeface="Space Grotesk"/>
              <a:ea typeface="Space Grotesk"/>
              <a:cs typeface="Space Grotesk"/>
              <a:sym typeface="Space Grotesk"/>
            </a:endParaRPr>
          </a:p>
        </p:txBody>
      </p:sp>
      <p:sp>
        <p:nvSpPr>
          <p:cNvPr id="770" name="Google Shape;770;p50"/>
          <p:cNvSpPr txBox="1"/>
          <p:nvPr/>
        </p:nvSpPr>
        <p:spPr>
          <a:xfrm>
            <a:off x="3859035" y="2761702"/>
            <a:ext cx="689100" cy="486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CCCCCC"/>
              </a:solidFill>
              <a:latin typeface="Space Grotesk"/>
              <a:ea typeface="Space Grotesk"/>
              <a:cs typeface="Space Grotesk"/>
              <a:sym typeface="Space Grotesk"/>
            </a:endParaRPr>
          </a:p>
        </p:txBody>
      </p:sp>
      <p:sp>
        <p:nvSpPr>
          <p:cNvPr id="771" name="Google Shape;771;p50"/>
          <p:cNvSpPr txBox="1"/>
          <p:nvPr/>
        </p:nvSpPr>
        <p:spPr>
          <a:xfrm>
            <a:off x="4595860" y="2761702"/>
            <a:ext cx="689100" cy="486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CCCCCC"/>
              </a:solidFill>
              <a:latin typeface="Space Grotesk"/>
              <a:ea typeface="Space Grotesk"/>
              <a:cs typeface="Space Grotesk"/>
              <a:sym typeface="Space Grotesk"/>
            </a:endParaRPr>
          </a:p>
        </p:txBody>
      </p:sp>
      <p:sp>
        <p:nvSpPr>
          <p:cNvPr id="772" name="Google Shape;772;p50"/>
          <p:cNvSpPr txBox="1"/>
          <p:nvPr/>
        </p:nvSpPr>
        <p:spPr>
          <a:xfrm>
            <a:off x="5332685" y="2761702"/>
            <a:ext cx="689100" cy="486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CCCCCC"/>
              </a:solidFill>
              <a:latin typeface="Space Grotesk"/>
              <a:ea typeface="Space Grotesk"/>
              <a:cs typeface="Space Grotesk"/>
              <a:sym typeface="Space Grotesk"/>
            </a:endParaRPr>
          </a:p>
        </p:txBody>
      </p:sp>
      <p:grpSp>
        <p:nvGrpSpPr>
          <p:cNvPr id="773" name="Google Shape;773;p50"/>
          <p:cNvGrpSpPr/>
          <p:nvPr/>
        </p:nvGrpSpPr>
        <p:grpSpPr>
          <a:xfrm>
            <a:off x="4783328" y="2848064"/>
            <a:ext cx="314171" cy="314171"/>
            <a:chOff x="1379798" y="1723250"/>
            <a:chExt cx="397887" cy="397887"/>
          </a:xfrm>
        </p:grpSpPr>
        <p:sp>
          <p:nvSpPr>
            <p:cNvPr id="774" name="Google Shape;774;p5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0"/>
          <p:cNvGrpSpPr/>
          <p:nvPr/>
        </p:nvGrpSpPr>
        <p:grpSpPr>
          <a:xfrm>
            <a:off x="3309644" y="2848064"/>
            <a:ext cx="314188" cy="314171"/>
            <a:chOff x="266768" y="1721375"/>
            <a:chExt cx="397907" cy="397887"/>
          </a:xfrm>
        </p:grpSpPr>
        <p:sp>
          <p:nvSpPr>
            <p:cNvPr id="779" name="Google Shape;779;p5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50"/>
          <p:cNvGrpSpPr/>
          <p:nvPr/>
        </p:nvGrpSpPr>
        <p:grpSpPr>
          <a:xfrm>
            <a:off x="4046519" y="2848064"/>
            <a:ext cx="314155" cy="314171"/>
            <a:chOff x="864491" y="1723250"/>
            <a:chExt cx="397866" cy="397887"/>
          </a:xfrm>
        </p:grpSpPr>
        <p:sp>
          <p:nvSpPr>
            <p:cNvPr id="782" name="Google Shape;782;p5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50"/>
          <p:cNvSpPr/>
          <p:nvPr/>
        </p:nvSpPr>
        <p:spPr>
          <a:xfrm>
            <a:off x="5519674" y="2876689"/>
            <a:ext cx="315131" cy="257022"/>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6" name="Google Shape;786;p50"/>
          <p:cNvPicPr preferRelativeResize="0"/>
          <p:nvPr/>
        </p:nvPicPr>
        <p:blipFill>
          <a:blip r:embed="rId3">
            <a:alphaModFix/>
          </a:blip>
          <a:stretch>
            <a:fillRect/>
          </a:stretch>
        </p:blipFill>
        <p:spPr>
          <a:xfrm rot="-2293813">
            <a:off x="6382550" y="1292964"/>
            <a:ext cx="3511321" cy="3424367"/>
          </a:xfrm>
          <a:prstGeom prst="rect">
            <a:avLst/>
          </a:prstGeom>
          <a:noFill/>
          <a:ln>
            <a:noFill/>
          </a:ln>
        </p:spPr>
      </p:pic>
      <p:pic>
        <p:nvPicPr>
          <p:cNvPr id="787" name="Google Shape;787;p50"/>
          <p:cNvPicPr preferRelativeResize="0"/>
          <p:nvPr/>
        </p:nvPicPr>
        <p:blipFill>
          <a:blip r:embed="rId4">
            <a:alphaModFix/>
          </a:blip>
          <a:stretch>
            <a:fillRect/>
          </a:stretch>
        </p:blipFill>
        <p:spPr>
          <a:xfrm rot="1530428">
            <a:off x="318178" y="995575"/>
            <a:ext cx="2510868" cy="243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793" name="Google Shape;793;p51"/>
          <p:cNvSpPr txBox="1"/>
          <p:nvPr>
            <p:ph idx="1" type="body"/>
          </p:nvPr>
        </p:nvSpPr>
        <p:spPr>
          <a:xfrm>
            <a:off x="720000" y="1215750"/>
            <a:ext cx="7704000" cy="12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an assortment of alternative resources whose style fits the one of this template</a:t>
            </a:r>
            <a:endParaRPr>
              <a:solidFill>
                <a:schemeClr val="dk1"/>
              </a:solidFill>
            </a:endParaRPr>
          </a:p>
          <a:p>
            <a:pPr indent="0" lvl="0" marL="0" rtl="0" algn="l">
              <a:spcBef>
                <a:spcPts val="1000"/>
              </a:spcBef>
              <a:spcAft>
                <a:spcPts val="0"/>
              </a:spcAft>
              <a:buNone/>
            </a:pPr>
            <a:r>
              <a:rPr lang="en" sz="2000">
                <a:solidFill>
                  <a:schemeClr val="dk1"/>
                </a:solidFill>
                <a:latin typeface="Space Grotesk"/>
                <a:ea typeface="Space Grotesk"/>
                <a:cs typeface="Space Grotesk"/>
                <a:sym typeface="Space Grotesk"/>
              </a:rPr>
              <a:t>Vectors</a:t>
            </a:r>
            <a:endParaRPr sz="2000">
              <a:solidFill>
                <a:schemeClr val="dk1"/>
              </a:solidFill>
              <a:latin typeface="Space Grotesk"/>
              <a:ea typeface="Space Grotesk"/>
              <a:cs typeface="Space Grotesk"/>
              <a:sym typeface="Space Grotesk"/>
            </a:endParaRPr>
          </a:p>
          <a:p>
            <a:pPr indent="-304800" lvl="0" marL="457200" rtl="0" algn="l">
              <a:spcBef>
                <a:spcPts val="0"/>
              </a:spcBef>
              <a:spcAft>
                <a:spcPts val="0"/>
              </a:spcAft>
              <a:buClr>
                <a:schemeClr val="lt2"/>
              </a:buClr>
              <a:buSzPts val="1200"/>
              <a:buChar char="●"/>
            </a:pPr>
            <a:r>
              <a:rPr b="1" lang="en" u="sng">
                <a:solidFill>
                  <a:schemeClr val="lt2"/>
                </a:solidFill>
                <a:hlinkClick r:id="rId3">
                  <a:extLst>
                    <a:ext uri="{A12FA001-AC4F-418D-AE19-62706E023703}">
                      <ahyp:hlinkClr val="tx"/>
                    </a:ext>
                  </a:extLst>
                </a:hlinkClick>
              </a:rPr>
              <a:t>3d design banner template</a:t>
            </a:r>
            <a:endParaRPr b="1">
              <a:solidFill>
                <a:schemeClr val="lt2"/>
              </a:solidFill>
            </a:endParaRPr>
          </a:p>
          <a:p>
            <a:pPr indent="-304800" lvl="0" marL="457200" rtl="0" algn="l">
              <a:spcBef>
                <a:spcPts val="0"/>
              </a:spcBef>
              <a:spcAft>
                <a:spcPts val="0"/>
              </a:spcAft>
              <a:buClr>
                <a:schemeClr val="lt2"/>
              </a:buClr>
              <a:buSzPts val="1200"/>
              <a:buChar char="●"/>
            </a:pPr>
            <a:r>
              <a:rPr b="1" lang="en" u="sng">
                <a:solidFill>
                  <a:schemeClr val="lt2"/>
                </a:solidFill>
                <a:hlinkClick r:id="rId4">
                  <a:extLst>
                    <a:ext uri="{A12FA001-AC4F-418D-AE19-62706E023703}">
                      <ahyp:hlinkClr val="tx"/>
                    </a:ext>
                  </a:extLst>
                </a:hlinkClick>
              </a:rPr>
              <a:t>3d design flyer template</a:t>
            </a:r>
            <a:endParaRPr b="1">
              <a:solidFill>
                <a:schemeClr val="dk1"/>
              </a:solidFill>
            </a:endParaRPr>
          </a:p>
        </p:txBody>
      </p:sp>
      <p:pic>
        <p:nvPicPr>
          <p:cNvPr id="794" name="Google Shape;794;p51"/>
          <p:cNvPicPr preferRelativeResize="0"/>
          <p:nvPr/>
        </p:nvPicPr>
        <p:blipFill>
          <a:blip r:embed="rId5">
            <a:alphaModFix/>
          </a:blip>
          <a:stretch>
            <a:fillRect/>
          </a:stretch>
        </p:blipFill>
        <p:spPr>
          <a:xfrm>
            <a:off x="633400" y="2571752"/>
            <a:ext cx="2469901" cy="2401701"/>
          </a:xfrm>
          <a:prstGeom prst="rect">
            <a:avLst/>
          </a:prstGeom>
          <a:noFill/>
          <a:ln>
            <a:noFill/>
          </a:ln>
        </p:spPr>
      </p:pic>
      <p:pic>
        <p:nvPicPr>
          <p:cNvPr id="795" name="Google Shape;795;p51"/>
          <p:cNvPicPr preferRelativeResize="0"/>
          <p:nvPr/>
        </p:nvPicPr>
        <p:blipFill>
          <a:blip r:embed="rId6">
            <a:alphaModFix/>
          </a:blip>
          <a:stretch>
            <a:fillRect/>
          </a:stretch>
        </p:blipFill>
        <p:spPr>
          <a:xfrm>
            <a:off x="2408748" y="2700363"/>
            <a:ext cx="2062048" cy="1903731"/>
          </a:xfrm>
          <a:prstGeom prst="rect">
            <a:avLst/>
          </a:prstGeom>
          <a:noFill/>
          <a:ln>
            <a:noFill/>
          </a:ln>
        </p:spPr>
      </p:pic>
      <p:pic>
        <p:nvPicPr>
          <p:cNvPr id="796" name="Google Shape;796;p51"/>
          <p:cNvPicPr preferRelativeResize="0"/>
          <p:nvPr/>
        </p:nvPicPr>
        <p:blipFill>
          <a:blip r:embed="rId7">
            <a:alphaModFix/>
          </a:blip>
          <a:stretch>
            <a:fillRect/>
          </a:stretch>
        </p:blipFill>
        <p:spPr>
          <a:xfrm>
            <a:off x="4194250" y="2189525"/>
            <a:ext cx="2829626" cy="2842301"/>
          </a:xfrm>
          <a:prstGeom prst="rect">
            <a:avLst/>
          </a:prstGeom>
          <a:noFill/>
          <a:ln>
            <a:noFill/>
          </a:ln>
        </p:spPr>
      </p:pic>
      <p:pic>
        <p:nvPicPr>
          <p:cNvPr id="797" name="Google Shape;797;p51"/>
          <p:cNvPicPr preferRelativeResize="0"/>
          <p:nvPr/>
        </p:nvPicPr>
        <p:blipFill>
          <a:blip r:embed="rId8">
            <a:alphaModFix/>
          </a:blip>
          <a:stretch>
            <a:fillRect/>
          </a:stretch>
        </p:blipFill>
        <p:spPr>
          <a:xfrm>
            <a:off x="6197899" y="2363321"/>
            <a:ext cx="2375925" cy="23355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2"/>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803" name="Google Shape;803;p52"/>
          <p:cNvSpPr txBox="1"/>
          <p:nvPr>
            <p:ph idx="1" type="body"/>
          </p:nvPr>
        </p:nvSpPr>
        <p:spPr>
          <a:xfrm>
            <a:off x="713100" y="1224575"/>
            <a:ext cx="3858900" cy="33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2000">
                <a:latin typeface="Space Grotesk"/>
                <a:ea typeface="Space Grotesk"/>
                <a:cs typeface="Space Grotesk"/>
                <a:sym typeface="Space Grotesk"/>
              </a:rPr>
              <a:t>Photo</a:t>
            </a:r>
            <a:r>
              <a:rPr lang="en" sz="2000">
                <a:latin typeface="Space Grotesk"/>
                <a:ea typeface="Space Grotesk"/>
                <a:cs typeface="Space Grotesk"/>
                <a:sym typeface="Space Grotesk"/>
              </a:rPr>
              <a:t>s</a:t>
            </a:r>
            <a:endParaRPr sz="2000">
              <a:latin typeface="Bebas Neue"/>
              <a:ea typeface="Bebas Neue"/>
              <a:cs typeface="Bebas Neue"/>
              <a:sym typeface="Bebas Neue"/>
            </a:endParaRPr>
          </a:p>
          <a:p>
            <a:pPr indent="-190500" lvl="0" marL="228600" rtl="0" algn="l">
              <a:spcBef>
                <a:spcPts val="0"/>
              </a:spcBef>
              <a:spcAft>
                <a:spcPts val="0"/>
              </a:spcAft>
              <a:buClr>
                <a:schemeClr val="lt2"/>
              </a:buClr>
              <a:buSzPts val="1200"/>
              <a:buChar char="●"/>
            </a:pPr>
            <a:r>
              <a:rPr b="1" lang="en" u="sng">
                <a:solidFill>
                  <a:schemeClr val="lt2"/>
                </a:solidFill>
                <a:hlinkClick r:id="rId3">
                  <a:extLst>
                    <a:ext uri="{A12FA001-AC4F-418D-AE19-62706E023703}">
                      <ahyp:hlinkClr val="tx"/>
                    </a:ext>
                  </a:extLst>
                </a:hlinkClick>
              </a:rPr>
              <a:t>Top view of minimalistic geometrical figures I</a:t>
            </a:r>
            <a:endParaRPr b="1" u="sng">
              <a:solidFill>
                <a:schemeClr val="lt2"/>
              </a:solidFill>
            </a:endParaRPr>
          </a:p>
          <a:p>
            <a:pPr indent="-190500" lvl="0" marL="228600" rtl="0" algn="l">
              <a:spcBef>
                <a:spcPts val="0"/>
              </a:spcBef>
              <a:spcAft>
                <a:spcPts val="0"/>
              </a:spcAft>
              <a:buClr>
                <a:schemeClr val="lt2"/>
              </a:buClr>
              <a:buSzPts val="1200"/>
              <a:buChar char="●"/>
            </a:pPr>
            <a:r>
              <a:rPr b="1" lang="en" u="sng">
                <a:solidFill>
                  <a:schemeClr val="lt2"/>
                </a:solidFill>
                <a:hlinkClick r:id="rId4">
                  <a:extLst>
                    <a:ext uri="{A12FA001-AC4F-418D-AE19-62706E023703}">
                      <ahyp:hlinkClr val="tx"/>
                    </a:ext>
                  </a:extLst>
                </a:hlinkClick>
              </a:rPr>
              <a:t>Top view of minimalistic geometrical figures II</a:t>
            </a:r>
            <a:endParaRPr b="1" u="sng">
              <a:solidFill>
                <a:schemeClr val="lt2"/>
              </a:solidFill>
            </a:endParaRPr>
          </a:p>
          <a:p>
            <a:pPr indent="-190500" lvl="0" marL="228600" rtl="0" algn="l">
              <a:spcBef>
                <a:spcPts val="0"/>
              </a:spcBef>
              <a:spcAft>
                <a:spcPts val="0"/>
              </a:spcAft>
              <a:buClr>
                <a:schemeClr val="lt2"/>
              </a:buClr>
              <a:buSzPts val="1200"/>
              <a:buChar char="●"/>
            </a:pPr>
            <a:r>
              <a:rPr b="1" lang="en" u="sng">
                <a:solidFill>
                  <a:schemeClr val="lt2"/>
                </a:solidFill>
                <a:hlinkClick r:id="rId5">
                  <a:extLst>
                    <a:ext uri="{A12FA001-AC4F-418D-AE19-62706E023703}">
                      <ahyp:hlinkClr val="tx"/>
                    </a:ext>
                  </a:extLst>
                </a:hlinkClick>
              </a:rPr>
              <a:t>Front view of geometrical figures</a:t>
            </a:r>
            <a:endParaRPr b="1" u="sng">
              <a:solidFill>
                <a:schemeClr val="lt2"/>
              </a:solidFill>
            </a:endParaRPr>
          </a:p>
          <a:p>
            <a:pPr indent="-190500" lvl="0" marL="228600" rtl="0" algn="l">
              <a:spcBef>
                <a:spcPts val="0"/>
              </a:spcBef>
              <a:spcAft>
                <a:spcPts val="0"/>
              </a:spcAft>
              <a:buClr>
                <a:schemeClr val="lt2"/>
              </a:buClr>
              <a:buSzPts val="1200"/>
              <a:buChar char="●"/>
            </a:pPr>
            <a:r>
              <a:rPr b="1" lang="en" u="sng">
                <a:solidFill>
                  <a:schemeClr val="lt2"/>
                </a:solidFill>
                <a:hlinkClick r:id="rId6">
                  <a:extLst>
                    <a:ext uri="{A12FA001-AC4F-418D-AE19-62706E023703}">
                      <ahyp:hlinkClr val="tx"/>
                    </a:ext>
                  </a:extLst>
                </a:hlinkClick>
              </a:rPr>
              <a:t>Still life of unused bath bombs</a:t>
            </a:r>
            <a:endParaRPr b="1" u="sng">
              <a:solidFill>
                <a:schemeClr val="lt2"/>
              </a:solidFill>
            </a:endParaRPr>
          </a:p>
          <a:p>
            <a:pPr indent="-190500" lvl="0" marL="228600" rtl="0" algn="l">
              <a:spcBef>
                <a:spcPts val="0"/>
              </a:spcBef>
              <a:spcAft>
                <a:spcPts val="0"/>
              </a:spcAft>
              <a:buClr>
                <a:schemeClr val="lt2"/>
              </a:buClr>
              <a:buSzPts val="1200"/>
              <a:buChar char="●"/>
            </a:pPr>
            <a:r>
              <a:rPr b="1" lang="en" u="sng">
                <a:solidFill>
                  <a:schemeClr val="hlink"/>
                </a:solidFill>
                <a:hlinkClick r:id="rId7"/>
              </a:rPr>
              <a:t>Medium shot smiley man posing with glasses</a:t>
            </a:r>
            <a:endParaRPr b="1" u="sng">
              <a:solidFill>
                <a:schemeClr val="lt2"/>
              </a:solidFill>
            </a:endParaRPr>
          </a:p>
          <a:p>
            <a:pPr indent="-190500" lvl="0" marL="228600" rtl="0" algn="l">
              <a:spcBef>
                <a:spcPts val="0"/>
              </a:spcBef>
              <a:spcAft>
                <a:spcPts val="0"/>
              </a:spcAft>
              <a:buClr>
                <a:schemeClr val="lt2"/>
              </a:buClr>
              <a:buSzPts val="1200"/>
              <a:buChar char="●"/>
            </a:pPr>
            <a:r>
              <a:rPr b="1" lang="en" u="sng">
                <a:solidFill>
                  <a:schemeClr val="hlink"/>
                </a:solidFill>
                <a:hlinkClick r:id="rId8"/>
              </a:rPr>
              <a:t>Front view woman wearing sunglasses</a:t>
            </a:r>
            <a:endParaRPr b="1" u="sng">
              <a:solidFill>
                <a:schemeClr val="lt2"/>
              </a:solidFill>
            </a:endParaRPr>
          </a:p>
          <a:p>
            <a:pPr indent="-190500" lvl="0" marL="228600" rtl="0" algn="l">
              <a:spcBef>
                <a:spcPts val="0"/>
              </a:spcBef>
              <a:spcAft>
                <a:spcPts val="0"/>
              </a:spcAft>
              <a:buClr>
                <a:schemeClr val="lt2"/>
              </a:buClr>
              <a:buSzPts val="1200"/>
              <a:buChar char="●"/>
            </a:pPr>
            <a:r>
              <a:rPr b="1" lang="en" u="sng">
                <a:solidFill>
                  <a:schemeClr val="hlink"/>
                </a:solidFill>
                <a:hlinkClick r:id="rId9"/>
              </a:rPr>
              <a:t>Handsome asian man posing</a:t>
            </a:r>
            <a:endParaRPr b="1" u="sng">
              <a:solidFill>
                <a:schemeClr val="lt2"/>
              </a:solidFill>
            </a:endParaRPr>
          </a:p>
          <a:p>
            <a:pPr indent="-190500" lvl="0" marL="228600" rtl="0" algn="l">
              <a:spcBef>
                <a:spcPts val="0"/>
              </a:spcBef>
              <a:spcAft>
                <a:spcPts val="0"/>
              </a:spcAft>
              <a:buClr>
                <a:schemeClr val="lt2"/>
              </a:buClr>
              <a:buSzPts val="1200"/>
              <a:buChar char="●"/>
            </a:pPr>
            <a:r>
              <a:rPr b="1" lang="en" u="sng">
                <a:solidFill>
                  <a:schemeClr val="hlink"/>
                </a:solidFill>
                <a:hlinkClick r:id="rId10"/>
              </a:rPr>
              <a:t>Side view smiley woman posing</a:t>
            </a:r>
            <a:endParaRPr b="1" u="sng">
              <a:solidFill>
                <a:schemeClr val="lt2"/>
              </a:solidFill>
            </a:endParaRPr>
          </a:p>
        </p:txBody>
      </p:sp>
      <p:sp>
        <p:nvSpPr>
          <p:cNvPr id="804" name="Google Shape;804;p52"/>
          <p:cNvSpPr txBox="1"/>
          <p:nvPr>
            <p:ph idx="2" type="body"/>
          </p:nvPr>
        </p:nvSpPr>
        <p:spPr>
          <a:xfrm>
            <a:off x="4572000" y="1224575"/>
            <a:ext cx="3858900" cy="3379500"/>
          </a:xfrm>
          <a:prstGeom prst="rect">
            <a:avLst/>
          </a:prstGeom>
        </p:spPr>
        <p:txBody>
          <a:bodyPr anchorCtr="0" anchor="t" bIns="91425" lIns="91425" spcFirstLastPara="1" rIns="91425" wrap="square" tIns="91425">
            <a:noAutofit/>
          </a:bodyPr>
          <a:lstStyle/>
          <a:p>
            <a:pPr indent="-190500" lvl="0" marL="228600" rtl="0" algn="l">
              <a:spcBef>
                <a:spcPts val="0"/>
              </a:spcBef>
              <a:spcAft>
                <a:spcPts val="0"/>
              </a:spcAft>
              <a:buClr>
                <a:schemeClr val="lt2"/>
              </a:buClr>
              <a:buSzPts val="1200"/>
              <a:buChar char="●"/>
            </a:pPr>
            <a:r>
              <a:rPr b="1" lang="en" u="sng">
                <a:solidFill>
                  <a:schemeClr val="lt2"/>
                </a:solidFill>
                <a:hlinkClick r:id="rId11">
                  <a:extLst>
                    <a:ext uri="{A12FA001-AC4F-418D-AE19-62706E023703}">
                      <ahyp:hlinkClr val="tx"/>
                    </a:ext>
                  </a:extLst>
                </a:hlinkClick>
              </a:rPr>
              <a:t>3d rendered abstract design elements assortment</a:t>
            </a:r>
            <a:endParaRPr/>
          </a:p>
          <a:p>
            <a:pPr indent="-190500" lvl="0" marL="228600" rtl="0" algn="l">
              <a:spcBef>
                <a:spcPts val="0"/>
              </a:spcBef>
              <a:spcAft>
                <a:spcPts val="0"/>
              </a:spcAft>
              <a:buClr>
                <a:schemeClr val="lt2"/>
              </a:buClr>
              <a:buSzPts val="1200"/>
              <a:buChar char="●"/>
            </a:pPr>
            <a:r>
              <a:rPr b="1" lang="en" u="sng">
                <a:solidFill>
                  <a:schemeClr val="lt2"/>
                </a:solidFill>
                <a:hlinkClick r:id="rId12">
                  <a:extLst>
                    <a:ext uri="{A12FA001-AC4F-418D-AE19-62706E023703}">
                      <ahyp:hlinkClr val="tx"/>
                    </a:ext>
                  </a:extLst>
                </a:hlinkClick>
              </a:rPr>
              <a:t>3d rendered abstract design elements arrangement</a:t>
            </a:r>
            <a:endParaRPr b="1" u="sng">
              <a:solidFill>
                <a:schemeClr val="lt2"/>
              </a:solidFill>
            </a:endParaRPr>
          </a:p>
          <a:p>
            <a:pPr indent="-190500" lvl="0" marL="228600" rtl="0" algn="l">
              <a:spcBef>
                <a:spcPts val="0"/>
              </a:spcBef>
              <a:spcAft>
                <a:spcPts val="0"/>
              </a:spcAft>
              <a:buClr>
                <a:schemeClr val="lt2"/>
              </a:buClr>
              <a:buSzPts val="1200"/>
              <a:buChar char="●"/>
            </a:pPr>
            <a:r>
              <a:rPr b="1" lang="en" u="sng">
                <a:solidFill>
                  <a:schemeClr val="lt2"/>
                </a:solidFill>
                <a:hlinkClick r:id="rId13">
                  <a:extLst>
                    <a:ext uri="{A12FA001-AC4F-418D-AE19-62706E023703}">
                      <ahyp:hlinkClr val="tx"/>
                    </a:ext>
                  </a:extLst>
                </a:hlinkClick>
              </a:rPr>
              <a:t>High angle of minimalistic geometrical figures with copy space</a:t>
            </a:r>
            <a:endParaRPr b="1" u="sng">
              <a:solidFill>
                <a:schemeClr val="lt2"/>
              </a:solidFill>
            </a:endParaRPr>
          </a:p>
          <a:p>
            <a:pPr indent="-190500" lvl="0" marL="228600" rtl="0" algn="l">
              <a:spcBef>
                <a:spcPts val="0"/>
              </a:spcBef>
              <a:spcAft>
                <a:spcPts val="0"/>
              </a:spcAft>
              <a:buClr>
                <a:schemeClr val="lt2"/>
              </a:buClr>
              <a:buSzPts val="1200"/>
              <a:buChar char="●"/>
            </a:pPr>
            <a:r>
              <a:rPr b="1" lang="en" u="sng">
                <a:solidFill>
                  <a:schemeClr val="lt2"/>
                </a:solidFill>
                <a:hlinkClick r:id="rId14">
                  <a:extLst>
                    <a:ext uri="{A12FA001-AC4F-418D-AE19-62706E023703}">
                      <ahyp:hlinkClr val="tx"/>
                    </a:ext>
                  </a:extLst>
                </a:hlinkClick>
              </a:rPr>
              <a:t>Abstract 3d design elements arrangement</a:t>
            </a:r>
            <a:endParaRPr sz="2000">
              <a:latin typeface="Space Grotesk"/>
              <a:ea typeface="Space Grotesk"/>
              <a:cs typeface="Space Grotesk"/>
              <a:sym typeface="Space Grotesk"/>
            </a:endParaRPr>
          </a:p>
          <a:p>
            <a:pPr indent="0" lvl="0" marL="0" rtl="0" algn="l">
              <a:spcBef>
                <a:spcPts val="1000"/>
              </a:spcBef>
              <a:spcAft>
                <a:spcPts val="0"/>
              </a:spcAft>
              <a:buNone/>
            </a:pPr>
            <a:r>
              <a:rPr lang="en" sz="2000">
                <a:latin typeface="Space Grotesk"/>
                <a:ea typeface="Space Grotesk"/>
                <a:cs typeface="Space Grotesk"/>
                <a:sym typeface="Space Grotesk"/>
              </a:rPr>
              <a:t>Vectors</a:t>
            </a:r>
            <a:endParaRPr sz="2000">
              <a:latin typeface="Bebas Neue"/>
              <a:ea typeface="Bebas Neue"/>
              <a:cs typeface="Bebas Neue"/>
              <a:sym typeface="Bebas Neue"/>
            </a:endParaRPr>
          </a:p>
          <a:p>
            <a:pPr indent="-190500" lvl="0" marL="228600" rtl="0" algn="l">
              <a:spcBef>
                <a:spcPts val="0"/>
              </a:spcBef>
              <a:spcAft>
                <a:spcPts val="0"/>
              </a:spcAft>
              <a:buClr>
                <a:schemeClr val="lt2"/>
              </a:buClr>
              <a:buSzPts val="1200"/>
              <a:buChar char="●"/>
            </a:pPr>
            <a:r>
              <a:rPr b="1" lang="en" u="sng">
                <a:solidFill>
                  <a:schemeClr val="lt2"/>
                </a:solidFill>
                <a:hlinkClick r:id="rId15">
                  <a:extLst>
                    <a:ext uri="{A12FA001-AC4F-418D-AE19-62706E023703}">
                      <ahyp:hlinkClr val="tx"/>
                    </a:ext>
                  </a:extLst>
                </a:hlinkClick>
              </a:rPr>
              <a:t>3d design landing page </a:t>
            </a:r>
            <a:endParaRPr b="1">
              <a:solidFill>
                <a:schemeClr val="lt2"/>
              </a:solidFill>
            </a:endParaRPr>
          </a:p>
          <a:p>
            <a:pPr indent="-190500" lvl="0" marL="228600" rtl="0" algn="l">
              <a:spcBef>
                <a:spcPts val="0"/>
              </a:spcBef>
              <a:spcAft>
                <a:spcPts val="0"/>
              </a:spcAft>
              <a:buClr>
                <a:schemeClr val="lt2"/>
              </a:buClr>
              <a:buSzPts val="1200"/>
              <a:buChar char="●"/>
            </a:pPr>
            <a:r>
              <a:rPr b="1" lang="en" u="sng">
                <a:solidFill>
                  <a:schemeClr val="lt2"/>
                </a:solidFill>
                <a:hlinkClick r:id="rId16">
                  <a:extLst>
                    <a:ext uri="{A12FA001-AC4F-418D-AE19-62706E023703}">
                      <ahyp:hlinkClr val="tx"/>
                    </a:ext>
                  </a:extLst>
                </a:hlinkClick>
              </a:rPr>
              <a:t>3d design banner template I</a:t>
            </a:r>
            <a:endParaRPr b="1">
              <a:solidFill>
                <a:schemeClr val="lt2"/>
              </a:solidFill>
            </a:endParaRPr>
          </a:p>
          <a:p>
            <a:pPr indent="-190500" lvl="0" marL="228600" rtl="0" algn="l">
              <a:spcBef>
                <a:spcPts val="0"/>
              </a:spcBef>
              <a:spcAft>
                <a:spcPts val="0"/>
              </a:spcAft>
              <a:buClr>
                <a:schemeClr val="lt2"/>
              </a:buClr>
              <a:buSzPts val="1200"/>
              <a:buChar char="●"/>
            </a:pPr>
            <a:r>
              <a:rPr b="1" lang="en" u="sng">
                <a:solidFill>
                  <a:schemeClr val="lt2"/>
                </a:solidFill>
                <a:hlinkClick r:id="rId17">
                  <a:extLst>
                    <a:ext uri="{A12FA001-AC4F-418D-AE19-62706E023703}">
                      <ahyp:hlinkClr val="tx"/>
                    </a:ext>
                  </a:extLst>
                </a:hlinkClick>
              </a:rPr>
              <a:t>3d design banner template II</a:t>
            </a:r>
            <a:endParaRPr b="1">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8" name="Shape 808"/>
        <p:cNvGrpSpPr/>
        <p:nvPr/>
      </p:nvGrpSpPr>
      <p:grpSpPr>
        <a:xfrm>
          <a:off x="0" y="0"/>
          <a:ext cx="0" cy="0"/>
          <a:chOff x="0" y="0"/>
          <a:chExt cx="0" cy="0"/>
        </a:xfrm>
      </p:grpSpPr>
      <p:sp>
        <p:nvSpPr>
          <p:cNvPr id="809" name="Google Shape;809;p53"/>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810" name="Google Shape;810;p53"/>
          <p:cNvSpPr txBox="1"/>
          <p:nvPr/>
        </p:nvSpPr>
        <p:spPr>
          <a:xfrm>
            <a:off x="716700" y="1188000"/>
            <a:ext cx="7710600" cy="3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E2A47"/>
              </a:buClr>
              <a:buSzPts val="1100"/>
              <a:buFont typeface="Arial"/>
              <a:buNone/>
            </a:pPr>
            <a:r>
              <a:rPr lang="en" sz="1100">
                <a:solidFill>
                  <a:schemeClr val="lt1"/>
                </a:solidFill>
              </a:rPr>
              <a:t>If you have a free account, in order to use this template, you must credit </a:t>
            </a:r>
            <a:r>
              <a:rPr b="1" lang="en" sz="1100" u="sng">
                <a:solidFill>
                  <a:schemeClr val="hlink"/>
                </a:solidFill>
                <a:hlinkClick r:id="rId3"/>
              </a:rPr>
              <a:t>Slidesgo</a:t>
            </a:r>
            <a:r>
              <a:rPr b="1" lang="en" sz="1100">
                <a:solidFill>
                  <a:schemeClr val="hlink"/>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hlink"/>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spcBef>
                <a:spcPts val="1000"/>
              </a:spcBef>
              <a:spcAft>
                <a:spcPts val="0"/>
              </a:spcAft>
              <a:buClr>
                <a:srgbClr val="0E2A47"/>
              </a:buClr>
              <a:buSzPts val="1100"/>
              <a:buFont typeface="Arial"/>
              <a:buNone/>
            </a:pPr>
            <a:r>
              <a:rPr b="1" lang="en" sz="1100">
                <a:solidFill>
                  <a:schemeClr val="hlink"/>
                </a:solidFill>
              </a:rPr>
              <a:t>As a Free user, you are allowed to:</a:t>
            </a:r>
            <a:endParaRPr b="1" sz="1100">
              <a:solidFill>
                <a:schemeClr val="hlink"/>
              </a:solidFill>
            </a:endParaRPr>
          </a:p>
          <a:p>
            <a:pPr indent="-298450" lvl="0" marL="457200" rtl="0" algn="l">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spcBef>
                <a:spcPts val="1400"/>
              </a:spcBef>
              <a:spcAft>
                <a:spcPts val="0"/>
              </a:spcAft>
              <a:buClr>
                <a:srgbClr val="0E2A47"/>
              </a:buClr>
              <a:buSzPts val="1100"/>
              <a:buFont typeface="Arial"/>
              <a:buNone/>
            </a:pPr>
            <a:r>
              <a:rPr b="1" lang="en" sz="1100">
                <a:solidFill>
                  <a:schemeClr val="hlink"/>
                </a:solidFill>
              </a:rPr>
              <a:t>You are not allowed to:</a:t>
            </a:r>
            <a:endParaRPr b="1" sz="1100">
              <a:solidFill>
                <a:schemeClr val="hlink"/>
              </a:solidFill>
            </a:endParaRPr>
          </a:p>
          <a:p>
            <a:pPr indent="-298450" lvl="0" marL="457200" rtl="0" algn="l">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spcBef>
                <a:spcPts val="0"/>
              </a:spcBef>
              <a:spcAft>
                <a:spcPts val="0"/>
              </a:spcAft>
              <a:buClr>
                <a:srgbClr val="0E2A47"/>
              </a:buClr>
              <a:buSzPts val="1100"/>
              <a:buFont typeface="Arial"/>
              <a:buNone/>
            </a:pPr>
            <a:r>
              <a:t/>
            </a:r>
            <a:endParaRPr sz="1100">
              <a:solidFill>
                <a:schemeClr val="lt1"/>
              </a:solidFill>
            </a:endParaRPr>
          </a:p>
          <a:p>
            <a:pPr indent="0" lvl="0" marL="0" rtl="0" algn="l">
              <a:spcBef>
                <a:spcPts val="0"/>
              </a:spcBef>
              <a:spcAft>
                <a:spcPts val="0"/>
              </a:spcAft>
              <a:buClr>
                <a:srgbClr val="0E2A47"/>
              </a:buClr>
              <a:buSzPts val="1100"/>
              <a:buFont typeface="Arial"/>
              <a:buNone/>
            </a:pPr>
            <a:r>
              <a:t/>
            </a:r>
            <a:endParaRPr sz="1100">
              <a:solidFill>
                <a:schemeClr val="lt1"/>
              </a:solidFill>
            </a:endParaRPr>
          </a:p>
          <a:p>
            <a:pPr indent="0" lvl="0" marL="0" rtl="0" algn="l">
              <a:spcBef>
                <a:spcPts val="0"/>
              </a:spcBef>
              <a:spcAft>
                <a:spcPts val="0"/>
              </a:spcAft>
              <a:buClr>
                <a:srgbClr val="0E2A47"/>
              </a:buClr>
              <a:buSzPts val="1100"/>
              <a:buFont typeface="Arial"/>
              <a:buNone/>
            </a:pPr>
            <a:r>
              <a:t/>
            </a:r>
            <a:endParaRPr sz="1100">
              <a:solidFill>
                <a:schemeClr val="lt1"/>
              </a:solidFill>
            </a:endParaRPr>
          </a:p>
          <a:p>
            <a:pPr indent="0" lvl="0" marL="0" rtl="0" algn="ctr">
              <a:spcBef>
                <a:spcPts val="0"/>
              </a:spcBef>
              <a:spcAft>
                <a:spcPts val="0"/>
              </a:spcAft>
              <a:buClr>
                <a:srgbClr val="0E2A47"/>
              </a:buClr>
              <a:buSzPts val="1100"/>
              <a:buFont typeface="Arial"/>
              <a:buNone/>
            </a:pPr>
            <a:r>
              <a:t/>
            </a:r>
            <a:endParaRPr sz="1100">
              <a:solidFill>
                <a:schemeClr val="lt1"/>
              </a:solidFill>
            </a:endParaRPr>
          </a:p>
          <a:p>
            <a:pPr indent="0" lvl="0" marL="0" rtl="0" algn="ctr">
              <a:spcBef>
                <a:spcPts val="0"/>
              </a:spcBef>
              <a:spcAft>
                <a:spcPts val="0"/>
              </a:spcAft>
              <a:buClr>
                <a:srgbClr val="0E2A47"/>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spcBef>
                <a:spcPts val="0"/>
              </a:spcBef>
              <a:spcAft>
                <a:spcPts val="0"/>
              </a:spcAft>
              <a:buClr>
                <a:srgbClr val="0E2A47"/>
              </a:buClr>
              <a:buSzPts val="1100"/>
              <a:buFont typeface="Arial"/>
              <a:buNone/>
            </a:pPr>
            <a:r>
              <a:rPr b="1" lang="en" sz="1100" u="sng">
                <a:solidFill>
                  <a:schemeClr val="hlink"/>
                </a:solidFill>
                <a:hlinkClick r:id="rId5"/>
              </a:rPr>
              <a:t>https://slidesgo.com/faqs</a:t>
            </a:r>
            <a:r>
              <a:rPr lang="en" sz="1100">
                <a:solidFill>
                  <a:schemeClr val="lt1"/>
                </a:solidFill>
              </a:rPr>
              <a:t> and </a:t>
            </a:r>
            <a:r>
              <a:rPr b="1" lang="en" sz="1100" u="sng">
                <a:solidFill>
                  <a:schemeClr val="hlink"/>
                </a:solidFill>
                <a:hlinkClick r:id="rId6"/>
              </a:rPr>
              <a:t>https://slidesgo.com/slidesgo-school</a:t>
            </a:r>
            <a:endParaRPr sz="1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4" name="Shape 814"/>
        <p:cNvGrpSpPr/>
        <p:nvPr/>
      </p:nvGrpSpPr>
      <p:grpSpPr>
        <a:xfrm>
          <a:off x="0" y="0"/>
          <a:ext cx="0" cy="0"/>
          <a:chOff x="0" y="0"/>
          <a:chExt cx="0" cy="0"/>
        </a:xfrm>
      </p:grpSpPr>
      <p:sp>
        <p:nvSpPr>
          <p:cNvPr id="815" name="Google Shape;815;p54"/>
          <p:cNvSpPr txBox="1"/>
          <p:nvPr/>
        </p:nvSpPr>
        <p:spPr>
          <a:xfrm>
            <a:off x="716700" y="1188000"/>
            <a:ext cx="7710600" cy="3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b="1" lang="en" sz="1100">
                <a:solidFill>
                  <a:schemeClr val="hlink"/>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spcBef>
                <a:spcPts val="1000"/>
              </a:spcBef>
              <a:spcAft>
                <a:spcPts val="0"/>
              </a:spcAft>
              <a:buClr>
                <a:schemeClr val="dk1"/>
              </a:buClr>
              <a:buSzPts val="1100"/>
              <a:buFont typeface="Arial"/>
              <a:buNone/>
            </a:pPr>
            <a:r>
              <a:rPr b="1" lang="en" sz="1100">
                <a:solidFill>
                  <a:schemeClr val="hlink"/>
                </a:solidFill>
              </a:rPr>
              <a:t>You are allowed to:</a:t>
            </a:r>
            <a:endParaRPr b="1" sz="1100">
              <a:solidFill>
                <a:schemeClr val="hlink"/>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spcBef>
                <a:spcPts val="1000"/>
              </a:spcBef>
              <a:spcAft>
                <a:spcPts val="0"/>
              </a:spcAft>
              <a:buClr>
                <a:schemeClr val="dk1"/>
              </a:buClr>
              <a:buSzPts val="1100"/>
              <a:buFont typeface="Arial"/>
              <a:buNone/>
            </a:pPr>
            <a:r>
              <a:rPr b="1" lang="en" sz="1100">
                <a:solidFill>
                  <a:schemeClr val="hlink"/>
                </a:solidFill>
              </a:rPr>
              <a:t>You are not allowed to:</a:t>
            </a:r>
            <a:endParaRPr b="1" sz="1100">
              <a:solidFill>
                <a:schemeClr val="hlink"/>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spcBef>
                <a:spcPts val="0"/>
              </a:spcBef>
              <a:spcAft>
                <a:spcPts val="0"/>
              </a:spcAft>
              <a:buClr>
                <a:schemeClr val="dk1"/>
              </a:buClr>
              <a:buSzPts val="1100"/>
              <a:buFont typeface="Arial"/>
              <a:buNone/>
            </a:pPr>
            <a:r>
              <a:t/>
            </a:r>
            <a:endParaRPr sz="1100">
              <a:solidFill>
                <a:schemeClr val="lt1"/>
              </a:solidFill>
            </a:endParaRPr>
          </a:p>
          <a:p>
            <a:pPr indent="0" lvl="0" marL="0" rtl="0" algn="ctr">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spcBef>
                <a:spcPts val="0"/>
              </a:spcBef>
              <a:spcAft>
                <a:spcPts val="0"/>
              </a:spcAft>
              <a:buClr>
                <a:schemeClr val="dk1"/>
              </a:buClr>
              <a:buSzPts val="1100"/>
              <a:buFont typeface="Arial"/>
              <a:buNone/>
            </a:pPr>
            <a:r>
              <a:rPr b="1" lang="en" sz="1100" u="sng">
                <a:solidFill>
                  <a:schemeClr val="hlink"/>
                </a:solidFill>
                <a:hlinkClick r:id="rId5"/>
              </a:rPr>
              <a:t>https://slidesgo.com/faqs</a:t>
            </a:r>
            <a:r>
              <a:rPr lang="en" sz="1100">
                <a:solidFill>
                  <a:schemeClr val="lt1"/>
                </a:solidFill>
              </a:rPr>
              <a:t> and </a:t>
            </a:r>
            <a:r>
              <a:rPr b="1" lang="en" sz="1100" u="sng">
                <a:solidFill>
                  <a:schemeClr val="hlink"/>
                </a:solidFill>
                <a:hlinkClick r:id="rId6"/>
              </a:rPr>
              <a:t>https://slidesgo.com/slidesgo-school</a:t>
            </a:r>
            <a:endParaRPr sz="1000">
              <a:solidFill>
                <a:schemeClr val="lt1"/>
              </a:solidFill>
            </a:endParaRPr>
          </a:p>
        </p:txBody>
      </p:sp>
      <p:sp>
        <p:nvSpPr>
          <p:cNvPr id="816" name="Google Shape;816;p54"/>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0" name="Shape 820"/>
        <p:cNvGrpSpPr/>
        <p:nvPr/>
      </p:nvGrpSpPr>
      <p:grpSpPr>
        <a:xfrm>
          <a:off x="0" y="0"/>
          <a:ext cx="0" cy="0"/>
          <a:chOff x="0" y="0"/>
          <a:chExt cx="0" cy="0"/>
        </a:xfrm>
      </p:grpSpPr>
      <p:sp>
        <p:nvSpPr>
          <p:cNvPr id="821" name="Google Shape;821;p55"/>
          <p:cNvSpPr txBox="1"/>
          <p:nvPr/>
        </p:nvSpPr>
        <p:spPr>
          <a:xfrm>
            <a:off x="716700" y="1188000"/>
            <a:ext cx="7710600" cy="14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lt1"/>
                </a:solidFill>
              </a:rPr>
              <a:t>This presentation has been made using the following fonts:</a:t>
            </a:r>
            <a:endParaRPr sz="1100">
              <a:solidFill>
                <a:schemeClr val="lt1"/>
              </a:solidFill>
            </a:endParaRPr>
          </a:p>
          <a:p>
            <a:pPr indent="0" lvl="0" marL="0" rtl="0" algn="ctr">
              <a:spcBef>
                <a:spcPts val="1000"/>
              </a:spcBef>
              <a:spcAft>
                <a:spcPts val="0"/>
              </a:spcAft>
              <a:buClr>
                <a:schemeClr val="dk1"/>
              </a:buClr>
              <a:buSzPts val="1100"/>
              <a:buFont typeface="Arial"/>
              <a:buNone/>
            </a:pPr>
            <a:r>
              <a:rPr b="1" lang="en" sz="1100">
                <a:solidFill>
                  <a:schemeClr val="lt1"/>
                </a:solidFill>
              </a:rPr>
              <a:t>Space Grotesk</a:t>
            </a:r>
            <a:endParaRPr b="1" sz="1100">
              <a:solidFill>
                <a:schemeClr val="lt1"/>
              </a:solidFill>
            </a:endParaRPr>
          </a:p>
          <a:p>
            <a:pPr indent="0" lvl="0" marL="0" rtl="0" algn="ctr">
              <a:spcBef>
                <a:spcPts val="0"/>
              </a:spcBef>
              <a:spcAft>
                <a:spcPts val="0"/>
              </a:spcAft>
              <a:buClr>
                <a:schemeClr val="dk1"/>
              </a:buClr>
              <a:buSzPts val="1100"/>
              <a:buFont typeface="Arial"/>
              <a:buNone/>
            </a:pPr>
            <a:r>
              <a:rPr lang="en" sz="1100" u="sng">
                <a:solidFill>
                  <a:schemeClr val="lt1"/>
                </a:solidFill>
              </a:rPr>
              <a:t>(</a:t>
            </a:r>
            <a:r>
              <a:rPr lang="en" sz="1100" u="sng">
                <a:solidFill>
                  <a:schemeClr val="lt1"/>
                </a:solidFill>
                <a:hlinkClick r:id="rId3">
                  <a:extLst>
                    <a:ext uri="{A12FA001-AC4F-418D-AE19-62706E023703}">
                      <ahyp:hlinkClr val="tx"/>
                    </a:ext>
                  </a:extLst>
                </a:hlinkClick>
              </a:rPr>
              <a:t>https://fonts.google.com/specimen/</a:t>
            </a:r>
            <a:r>
              <a:rPr lang="en" sz="1100" u="sng">
                <a:solidFill>
                  <a:schemeClr val="lt1"/>
                </a:solidFill>
                <a:hlinkClick r:id="rId4">
                  <a:extLst>
                    <a:ext uri="{A12FA001-AC4F-418D-AE19-62706E023703}">
                      <ahyp:hlinkClr val="tx"/>
                    </a:ext>
                  </a:extLst>
                </a:hlinkClick>
              </a:rPr>
              <a:t>Space+Grotesk</a:t>
            </a:r>
            <a:r>
              <a:rPr lang="en" sz="1100" u="sng">
                <a:solidFill>
                  <a:schemeClr val="lt1"/>
                </a:solidFill>
              </a:rPr>
              <a:t>)</a:t>
            </a:r>
            <a:endParaRPr sz="1100" u="sng">
              <a:solidFill>
                <a:schemeClr val="lt1"/>
              </a:solidFill>
            </a:endParaRPr>
          </a:p>
          <a:p>
            <a:pPr indent="0" lvl="0" marL="0" rtl="0" algn="ctr">
              <a:spcBef>
                <a:spcPts val="1000"/>
              </a:spcBef>
              <a:spcAft>
                <a:spcPts val="0"/>
              </a:spcAft>
              <a:buClr>
                <a:schemeClr val="dk1"/>
              </a:buClr>
              <a:buSzPts val="1100"/>
              <a:buFont typeface="Arial"/>
              <a:buNone/>
            </a:pPr>
            <a:r>
              <a:rPr b="1" lang="en" sz="1100">
                <a:solidFill>
                  <a:schemeClr val="lt1"/>
                </a:solidFill>
              </a:rPr>
              <a:t>Maven Pro</a:t>
            </a:r>
            <a:endParaRPr b="1" sz="1100">
              <a:solidFill>
                <a:schemeClr val="lt1"/>
              </a:solidFill>
            </a:endParaRPr>
          </a:p>
          <a:p>
            <a:pPr indent="0" lvl="0" marL="0" rtl="0" algn="ctr">
              <a:spcBef>
                <a:spcPts val="0"/>
              </a:spcBef>
              <a:spcAft>
                <a:spcPts val="0"/>
              </a:spcAft>
              <a:buClr>
                <a:schemeClr val="dk1"/>
              </a:buClr>
              <a:buSzPts val="1100"/>
              <a:buFont typeface="Arial"/>
              <a:buNone/>
            </a:pPr>
            <a:r>
              <a:rPr lang="en" sz="1100" u="sng">
                <a:solidFill>
                  <a:schemeClr val="lt1"/>
                </a:solidFill>
              </a:rPr>
              <a:t>(</a:t>
            </a:r>
            <a:r>
              <a:rPr lang="en" sz="1100" u="sng">
                <a:solidFill>
                  <a:schemeClr val="lt1"/>
                </a:solidFill>
                <a:hlinkClick r:id="rId5">
                  <a:extLst>
                    <a:ext uri="{A12FA001-AC4F-418D-AE19-62706E023703}">
                      <ahyp:hlinkClr val="tx"/>
                    </a:ext>
                  </a:extLst>
                </a:hlinkClick>
              </a:rPr>
              <a:t>https://fonts.google.com/specimen/</a:t>
            </a:r>
            <a:r>
              <a:rPr lang="en" sz="1100" u="sng">
                <a:solidFill>
                  <a:schemeClr val="lt1"/>
                </a:solidFill>
                <a:hlinkClick r:id="rId6">
                  <a:extLst>
                    <a:ext uri="{A12FA001-AC4F-418D-AE19-62706E023703}">
                      <ahyp:hlinkClr val="tx"/>
                    </a:ext>
                  </a:extLst>
                </a:hlinkClick>
              </a:rPr>
              <a:t>Maven+Pro</a:t>
            </a:r>
            <a:r>
              <a:rPr lang="en" sz="1100" u="sng">
                <a:solidFill>
                  <a:schemeClr val="lt1"/>
                </a:solidFill>
              </a:rPr>
              <a:t>)</a:t>
            </a:r>
            <a:endParaRPr sz="1100" u="sng">
              <a:solidFill>
                <a:schemeClr val="lt1"/>
              </a:solidFill>
            </a:endParaRPr>
          </a:p>
        </p:txBody>
      </p:sp>
      <p:sp>
        <p:nvSpPr>
          <p:cNvPr id="822" name="Google Shape;822;p55"/>
          <p:cNvSpPr/>
          <p:nvPr/>
        </p:nvSpPr>
        <p:spPr>
          <a:xfrm>
            <a:off x="3114475" y="2947800"/>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4176295" y="2947800"/>
            <a:ext cx="791400" cy="754200"/>
          </a:xfrm>
          <a:prstGeom prst="roundRect">
            <a:avLst>
              <a:gd fmla="val 16667" name="adj"/>
            </a:avLst>
          </a:prstGeom>
          <a:solidFill>
            <a:srgbClr val="18181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5238114" y="2947800"/>
            <a:ext cx="791400" cy="754200"/>
          </a:xfrm>
          <a:prstGeom prst="roundRect">
            <a:avLst>
              <a:gd fmla="val 16667" name="adj"/>
            </a:avLst>
          </a:prstGeom>
          <a:solidFill>
            <a:srgbClr val="77777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5"/>
          <p:cNvSpPr txBox="1"/>
          <p:nvPr/>
        </p:nvSpPr>
        <p:spPr>
          <a:xfrm>
            <a:off x="3114475" y="3104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826" name="Google Shape;826;p55"/>
          <p:cNvSpPr txBox="1"/>
          <p:nvPr/>
        </p:nvSpPr>
        <p:spPr>
          <a:xfrm>
            <a:off x="4176300" y="3104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#181818</a:t>
            </a:r>
            <a:endParaRPr sz="1000">
              <a:solidFill>
                <a:srgbClr val="FFFFFF"/>
              </a:solidFill>
            </a:endParaRPr>
          </a:p>
        </p:txBody>
      </p:sp>
      <p:sp>
        <p:nvSpPr>
          <p:cNvPr id="827" name="Google Shape;827;p55"/>
          <p:cNvSpPr txBox="1"/>
          <p:nvPr/>
        </p:nvSpPr>
        <p:spPr>
          <a:xfrm>
            <a:off x="5238125" y="3104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#777777</a:t>
            </a:r>
            <a:endParaRPr sz="1000">
              <a:solidFill>
                <a:schemeClr val="dk1"/>
              </a:solidFill>
            </a:endParaRPr>
          </a:p>
        </p:txBody>
      </p:sp>
      <p:sp>
        <p:nvSpPr>
          <p:cNvPr id="828" name="Google Shape;828;p55"/>
          <p:cNvSpPr/>
          <p:nvPr/>
        </p:nvSpPr>
        <p:spPr>
          <a:xfrm>
            <a:off x="3645463" y="3878900"/>
            <a:ext cx="791400" cy="754200"/>
          </a:xfrm>
          <a:prstGeom prst="roundRect">
            <a:avLst>
              <a:gd fmla="val 16667" name="adj"/>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4707282" y="3878900"/>
            <a:ext cx="791400" cy="754200"/>
          </a:xfrm>
          <a:prstGeom prst="roundRect">
            <a:avLst>
              <a:gd fmla="val 16667" name="adj"/>
            </a:avLst>
          </a:prstGeom>
          <a:solidFill>
            <a:srgbClr val="F2F2F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txBox="1"/>
          <p:nvPr/>
        </p:nvSpPr>
        <p:spPr>
          <a:xfrm>
            <a:off x="3645463" y="40359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#cccccc</a:t>
            </a:r>
            <a:endParaRPr sz="1000">
              <a:solidFill>
                <a:schemeClr val="dk1"/>
              </a:solidFill>
            </a:endParaRPr>
          </a:p>
        </p:txBody>
      </p:sp>
      <p:sp>
        <p:nvSpPr>
          <p:cNvPr id="831" name="Google Shape;831;p55"/>
          <p:cNvSpPr txBox="1"/>
          <p:nvPr/>
        </p:nvSpPr>
        <p:spPr>
          <a:xfrm>
            <a:off x="4707288" y="40359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#f2f2f2</a:t>
            </a:r>
            <a:endParaRPr sz="1000">
              <a:solidFill>
                <a:schemeClr val="dk1"/>
              </a:solidFill>
            </a:endParaRPr>
          </a:p>
        </p:txBody>
      </p:sp>
      <p:sp>
        <p:nvSpPr>
          <p:cNvPr id="832" name="Google Shape;832;p55"/>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6" name="Shape 836"/>
        <p:cNvGrpSpPr/>
        <p:nvPr/>
      </p:nvGrpSpPr>
      <p:grpSpPr>
        <a:xfrm>
          <a:off x="0" y="0"/>
          <a:ext cx="0" cy="0"/>
          <a:chOff x="0" y="0"/>
          <a:chExt cx="0" cy="0"/>
        </a:xfrm>
      </p:grpSpPr>
      <p:sp>
        <p:nvSpPr>
          <p:cNvPr id="837" name="Google Shape;837;p56"/>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838" name="Google Shape;838;p56"/>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839" name="Google Shape;839;p56"/>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840" name="Google Shape;840;p56">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841" name="Google Shape;841;p56">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842" name="Google Shape;842;p56">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843" name="Google Shape;843;p56">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844" name="Google Shape;844;p56"/>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845" name="Google Shape;845;p56"/>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846" name="Google Shape;846;p56"/>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847" name="Google Shape;847;p56"/>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848" name="Google Shape;848;p56">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2" name="Shape 852"/>
        <p:cNvGrpSpPr/>
        <p:nvPr/>
      </p:nvGrpSpPr>
      <p:grpSpPr>
        <a:xfrm>
          <a:off x="0" y="0"/>
          <a:ext cx="0" cy="0"/>
          <a:chOff x="0" y="0"/>
          <a:chExt cx="0" cy="0"/>
        </a:xfrm>
      </p:grpSpPr>
      <p:grpSp>
        <p:nvGrpSpPr>
          <p:cNvPr id="853" name="Google Shape;853;p57"/>
          <p:cNvGrpSpPr/>
          <p:nvPr/>
        </p:nvGrpSpPr>
        <p:grpSpPr>
          <a:xfrm>
            <a:off x="5048544" y="3019584"/>
            <a:ext cx="442841" cy="514271"/>
            <a:chOff x="4727025" y="1332775"/>
            <a:chExt cx="59900" cy="69625"/>
          </a:xfrm>
        </p:grpSpPr>
        <p:sp>
          <p:nvSpPr>
            <p:cNvPr id="854" name="Google Shape;854;p5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57"/>
          <p:cNvGrpSpPr/>
          <p:nvPr/>
        </p:nvGrpSpPr>
        <p:grpSpPr>
          <a:xfrm>
            <a:off x="5723860" y="2267072"/>
            <a:ext cx="500909" cy="500899"/>
            <a:chOff x="4820425" y="1329900"/>
            <a:chExt cx="70175" cy="70350"/>
          </a:xfrm>
        </p:grpSpPr>
        <p:sp>
          <p:nvSpPr>
            <p:cNvPr id="857" name="Google Shape;857;p5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7"/>
          <p:cNvGrpSpPr/>
          <p:nvPr/>
        </p:nvGrpSpPr>
        <p:grpSpPr>
          <a:xfrm>
            <a:off x="6376484" y="2278862"/>
            <a:ext cx="538135" cy="493119"/>
            <a:chOff x="4903200" y="1331525"/>
            <a:chExt cx="73575" cy="67425"/>
          </a:xfrm>
        </p:grpSpPr>
        <p:sp>
          <p:nvSpPr>
            <p:cNvPr id="862" name="Google Shape;862;p5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63" name="Google Shape;863;p5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7"/>
          <p:cNvGrpSpPr/>
          <p:nvPr/>
        </p:nvGrpSpPr>
        <p:grpSpPr>
          <a:xfrm>
            <a:off x="5636435" y="3020840"/>
            <a:ext cx="544563" cy="511895"/>
            <a:chOff x="4815575" y="1416800"/>
            <a:chExt cx="73750" cy="71400"/>
          </a:xfrm>
        </p:grpSpPr>
        <p:sp>
          <p:nvSpPr>
            <p:cNvPr id="865" name="Google Shape;865;p5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57"/>
          <p:cNvGrpSpPr/>
          <p:nvPr/>
        </p:nvGrpSpPr>
        <p:grpSpPr>
          <a:xfrm>
            <a:off x="6333060" y="3020546"/>
            <a:ext cx="602914" cy="512477"/>
            <a:chOff x="4902475" y="1418875"/>
            <a:chExt cx="74500" cy="63775"/>
          </a:xfrm>
        </p:grpSpPr>
        <p:sp>
          <p:nvSpPr>
            <p:cNvPr id="869" name="Google Shape;869;p5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7"/>
          <p:cNvGrpSpPr/>
          <p:nvPr/>
        </p:nvGrpSpPr>
        <p:grpSpPr>
          <a:xfrm>
            <a:off x="5748932" y="3759785"/>
            <a:ext cx="515391" cy="525699"/>
            <a:chOff x="4818100" y="1507675"/>
            <a:chExt cx="71225" cy="71625"/>
          </a:xfrm>
        </p:grpSpPr>
        <p:sp>
          <p:nvSpPr>
            <p:cNvPr id="872" name="Google Shape;872;p5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57"/>
          <p:cNvGrpSpPr/>
          <p:nvPr/>
        </p:nvGrpSpPr>
        <p:grpSpPr>
          <a:xfrm>
            <a:off x="5087034" y="3781317"/>
            <a:ext cx="522956" cy="489869"/>
            <a:chOff x="4721450" y="1509475"/>
            <a:chExt cx="79350" cy="74325"/>
          </a:xfrm>
        </p:grpSpPr>
        <p:sp>
          <p:nvSpPr>
            <p:cNvPr id="877" name="Google Shape;877;p5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57"/>
          <p:cNvGrpSpPr/>
          <p:nvPr/>
        </p:nvGrpSpPr>
        <p:grpSpPr>
          <a:xfrm>
            <a:off x="6410277" y="3761069"/>
            <a:ext cx="525704" cy="535436"/>
            <a:chOff x="4906800" y="1507500"/>
            <a:chExt cx="70350" cy="71075"/>
          </a:xfrm>
        </p:grpSpPr>
        <p:sp>
          <p:nvSpPr>
            <p:cNvPr id="882" name="Google Shape;882;p5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57"/>
          <p:cNvGrpSpPr/>
          <p:nvPr/>
        </p:nvGrpSpPr>
        <p:grpSpPr>
          <a:xfrm>
            <a:off x="4443099" y="2267050"/>
            <a:ext cx="508054" cy="508095"/>
            <a:chOff x="3736598" y="2170606"/>
            <a:chExt cx="404889" cy="404889"/>
          </a:xfrm>
        </p:grpSpPr>
        <p:sp>
          <p:nvSpPr>
            <p:cNvPr id="888" name="Google Shape;888;p5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7"/>
          <p:cNvGrpSpPr/>
          <p:nvPr/>
        </p:nvGrpSpPr>
        <p:grpSpPr>
          <a:xfrm>
            <a:off x="3731139" y="2267145"/>
            <a:ext cx="575790" cy="507904"/>
            <a:chOff x="3161917" y="2170682"/>
            <a:chExt cx="458870" cy="404737"/>
          </a:xfrm>
        </p:grpSpPr>
        <p:sp>
          <p:nvSpPr>
            <p:cNvPr id="893" name="Google Shape;893;p5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94" name="Google Shape;894;p5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57"/>
          <p:cNvGrpSpPr/>
          <p:nvPr/>
        </p:nvGrpSpPr>
        <p:grpSpPr>
          <a:xfrm>
            <a:off x="3758669" y="3027517"/>
            <a:ext cx="520730" cy="498567"/>
            <a:chOff x="3179914" y="2889488"/>
            <a:chExt cx="422876" cy="404911"/>
          </a:xfrm>
        </p:grpSpPr>
        <p:sp>
          <p:nvSpPr>
            <p:cNvPr id="897" name="Google Shape;897;p5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57"/>
          <p:cNvGrpSpPr/>
          <p:nvPr/>
        </p:nvGrpSpPr>
        <p:grpSpPr>
          <a:xfrm>
            <a:off x="4387349" y="3027477"/>
            <a:ext cx="516145" cy="498648"/>
            <a:chOff x="3729467" y="2889422"/>
            <a:chExt cx="419153" cy="404977"/>
          </a:xfrm>
        </p:grpSpPr>
        <p:sp>
          <p:nvSpPr>
            <p:cNvPr id="904" name="Google Shape;904;p5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57"/>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7"/>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57"/>
          <p:cNvGrpSpPr/>
          <p:nvPr/>
        </p:nvGrpSpPr>
        <p:grpSpPr>
          <a:xfrm>
            <a:off x="7107677" y="2474362"/>
            <a:ext cx="166473" cy="141497"/>
            <a:chOff x="4660325" y="1866850"/>
            <a:chExt cx="68350" cy="58100"/>
          </a:xfrm>
        </p:grpSpPr>
        <p:sp>
          <p:nvSpPr>
            <p:cNvPr id="916" name="Google Shape;916;p5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57"/>
          <p:cNvGrpSpPr/>
          <p:nvPr/>
        </p:nvGrpSpPr>
        <p:grpSpPr>
          <a:xfrm>
            <a:off x="7417022" y="2500086"/>
            <a:ext cx="162515" cy="90049"/>
            <a:chOff x="4791775" y="1877500"/>
            <a:chExt cx="66725" cy="36975"/>
          </a:xfrm>
        </p:grpSpPr>
        <p:sp>
          <p:nvSpPr>
            <p:cNvPr id="919" name="Google Shape;919;p5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57"/>
          <p:cNvGrpSpPr/>
          <p:nvPr/>
        </p:nvGrpSpPr>
        <p:grpSpPr>
          <a:xfrm>
            <a:off x="7738734" y="2500086"/>
            <a:ext cx="144979" cy="90049"/>
            <a:chOff x="4923925" y="1877500"/>
            <a:chExt cx="59525" cy="36975"/>
          </a:xfrm>
        </p:grpSpPr>
        <p:sp>
          <p:nvSpPr>
            <p:cNvPr id="922" name="Google Shape;922;p5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57"/>
          <p:cNvGrpSpPr/>
          <p:nvPr/>
        </p:nvGrpSpPr>
        <p:grpSpPr>
          <a:xfrm>
            <a:off x="8033226" y="2482277"/>
            <a:ext cx="141447" cy="125667"/>
            <a:chOff x="5058450" y="1870100"/>
            <a:chExt cx="58075" cy="51600"/>
          </a:xfrm>
        </p:grpSpPr>
        <p:sp>
          <p:nvSpPr>
            <p:cNvPr id="925" name="Google Shape;925;p5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57"/>
          <p:cNvGrpSpPr/>
          <p:nvPr/>
        </p:nvGrpSpPr>
        <p:grpSpPr>
          <a:xfrm>
            <a:off x="7447741" y="2904685"/>
            <a:ext cx="101077" cy="107645"/>
            <a:chOff x="4811425" y="2065025"/>
            <a:chExt cx="41500" cy="44200"/>
          </a:xfrm>
        </p:grpSpPr>
        <p:sp>
          <p:nvSpPr>
            <p:cNvPr id="928" name="Google Shape;928;p5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57"/>
          <p:cNvGrpSpPr/>
          <p:nvPr/>
        </p:nvGrpSpPr>
        <p:grpSpPr>
          <a:xfrm>
            <a:off x="7740178" y="2904898"/>
            <a:ext cx="120867" cy="107218"/>
            <a:chOff x="4929875" y="2065025"/>
            <a:chExt cx="49625" cy="44025"/>
          </a:xfrm>
        </p:grpSpPr>
        <p:sp>
          <p:nvSpPr>
            <p:cNvPr id="931" name="Google Shape;931;p5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57"/>
          <p:cNvGrpSpPr/>
          <p:nvPr/>
        </p:nvGrpSpPr>
        <p:grpSpPr>
          <a:xfrm>
            <a:off x="8068847" y="2907912"/>
            <a:ext cx="70206" cy="101191"/>
            <a:chOff x="5083925" y="2066350"/>
            <a:chExt cx="28825" cy="41550"/>
          </a:xfrm>
        </p:grpSpPr>
        <p:sp>
          <p:nvSpPr>
            <p:cNvPr id="934" name="Google Shape;934;p5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57"/>
          <p:cNvGrpSpPr/>
          <p:nvPr/>
        </p:nvGrpSpPr>
        <p:grpSpPr>
          <a:xfrm>
            <a:off x="7100401" y="2923559"/>
            <a:ext cx="181026" cy="69896"/>
            <a:chOff x="4659775" y="2072775"/>
            <a:chExt cx="74325" cy="28700"/>
          </a:xfrm>
        </p:grpSpPr>
        <p:sp>
          <p:nvSpPr>
            <p:cNvPr id="937" name="Google Shape;937;p5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57"/>
          <p:cNvGrpSpPr/>
          <p:nvPr/>
        </p:nvGrpSpPr>
        <p:grpSpPr>
          <a:xfrm>
            <a:off x="8020257" y="2714124"/>
            <a:ext cx="167387" cy="89197"/>
            <a:chOff x="4662475" y="1976500"/>
            <a:chExt cx="68725" cy="36625"/>
          </a:xfrm>
        </p:grpSpPr>
        <p:sp>
          <p:nvSpPr>
            <p:cNvPr id="941" name="Google Shape;941;p5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57"/>
          <p:cNvGrpSpPr/>
          <p:nvPr/>
        </p:nvGrpSpPr>
        <p:grpSpPr>
          <a:xfrm>
            <a:off x="7717162" y="2717564"/>
            <a:ext cx="166899" cy="82317"/>
            <a:chOff x="4920150" y="1977875"/>
            <a:chExt cx="68525" cy="33800"/>
          </a:xfrm>
        </p:grpSpPr>
        <p:sp>
          <p:nvSpPr>
            <p:cNvPr id="945" name="Google Shape;945;p5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57"/>
          <p:cNvGrpSpPr/>
          <p:nvPr/>
        </p:nvGrpSpPr>
        <p:grpSpPr>
          <a:xfrm>
            <a:off x="7128319" y="3121482"/>
            <a:ext cx="125190" cy="127858"/>
            <a:chOff x="4676550" y="2160575"/>
            <a:chExt cx="51400" cy="52500"/>
          </a:xfrm>
        </p:grpSpPr>
        <p:sp>
          <p:nvSpPr>
            <p:cNvPr id="949" name="Google Shape;949;p5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57"/>
          <p:cNvGrpSpPr/>
          <p:nvPr/>
        </p:nvGrpSpPr>
        <p:grpSpPr>
          <a:xfrm>
            <a:off x="7425577" y="3128514"/>
            <a:ext cx="145405" cy="113794"/>
            <a:chOff x="4768325" y="2163475"/>
            <a:chExt cx="59700" cy="46725"/>
          </a:xfrm>
        </p:grpSpPr>
        <p:sp>
          <p:nvSpPr>
            <p:cNvPr id="953" name="Google Shape;953;p5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57"/>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7"/>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7"/>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57"/>
          <p:cNvGrpSpPr/>
          <p:nvPr/>
        </p:nvGrpSpPr>
        <p:grpSpPr>
          <a:xfrm>
            <a:off x="7441895" y="3383608"/>
            <a:ext cx="112768" cy="106853"/>
            <a:chOff x="4768575" y="2253950"/>
            <a:chExt cx="46300" cy="43875"/>
          </a:xfrm>
        </p:grpSpPr>
        <p:sp>
          <p:nvSpPr>
            <p:cNvPr id="962" name="Google Shape;962;p5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57"/>
          <p:cNvGrpSpPr/>
          <p:nvPr/>
        </p:nvGrpSpPr>
        <p:grpSpPr>
          <a:xfrm>
            <a:off x="7741518" y="3872634"/>
            <a:ext cx="118187" cy="146246"/>
            <a:chOff x="4960900" y="2433225"/>
            <a:chExt cx="48525" cy="60050"/>
          </a:xfrm>
        </p:grpSpPr>
        <p:sp>
          <p:nvSpPr>
            <p:cNvPr id="965" name="Google Shape;965;p5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57"/>
          <p:cNvGrpSpPr/>
          <p:nvPr/>
        </p:nvGrpSpPr>
        <p:grpSpPr>
          <a:xfrm>
            <a:off x="7430083" y="4136695"/>
            <a:ext cx="136394" cy="143810"/>
            <a:chOff x="4854075" y="2527625"/>
            <a:chExt cx="56000" cy="59050"/>
          </a:xfrm>
        </p:grpSpPr>
        <p:sp>
          <p:nvSpPr>
            <p:cNvPr id="968" name="Google Shape;968;p5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57"/>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7"/>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7"/>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57"/>
          <p:cNvGrpSpPr/>
          <p:nvPr/>
        </p:nvGrpSpPr>
        <p:grpSpPr>
          <a:xfrm>
            <a:off x="8054294" y="3600439"/>
            <a:ext cx="99312" cy="160797"/>
            <a:chOff x="5059700" y="2334775"/>
            <a:chExt cx="40775" cy="66025"/>
          </a:xfrm>
        </p:grpSpPr>
        <p:sp>
          <p:nvSpPr>
            <p:cNvPr id="974" name="Google Shape;974;p5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57"/>
          <p:cNvGrpSpPr/>
          <p:nvPr/>
        </p:nvGrpSpPr>
        <p:grpSpPr>
          <a:xfrm>
            <a:off x="8011458" y="3865571"/>
            <a:ext cx="184984" cy="160371"/>
            <a:chOff x="5037700" y="2430325"/>
            <a:chExt cx="75950" cy="65850"/>
          </a:xfrm>
        </p:grpSpPr>
        <p:sp>
          <p:nvSpPr>
            <p:cNvPr id="984" name="Google Shape;984;p5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57"/>
          <p:cNvGrpSpPr/>
          <p:nvPr/>
        </p:nvGrpSpPr>
        <p:grpSpPr>
          <a:xfrm>
            <a:off x="7430964" y="3632023"/>
            <a:ext cx="173014" cy="97629"/>
            <a:chOff x="4756975" y="2341800"/>
            <a:chExt cx="91975" cy="51925"/>
          </a:xfrm>
        </p:grpSpPr>
        <p:sp>
          <p:nvSpPr>
            <p:cNvPr id="987" name="Google Shape;987;p5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57"/>
          <p:cNvGrpSpPr/>
          <p:nvPr/>
        </p:nvGrpSpPr>
        <p:grpSpPr>
          <a:xfrm>
            <a:off x="7697901" y="4120720"/>
            <a:ext cx="212497" cy="175761"/>
            <a:chOff x="4943575" y="2516350"/>
            <a:chExt cx="98675" cy="81700"/>
          </a:xfrm>
        </p:grpSpPr>
        <p:sp>
          <p:nvSpPr>
            <p:cNvPr id="1008" name="Google Shape;1008;p5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57"/>
          <p:cNvGrpSpPr/>
          <p:nvPr/>
        </p:nvGrpSpPr>
        <p:grpSpPr>
          <a:xfrm>
            <a:off x="1955962" y="3346963"/>
            <a:ext cx="965351" cy="134611"/>
            <a:chOff x="4411970" y="2962952"/>
            <a:chExt cx="706544" cy="104212"/>
          </a:xfrm>
        </p:grpSpPr>
        <p:sp>
          <p:nvSpPr>
            <p:cNvPr id="1087" name="Google Shape;1087;p5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57"/>
          <p:cNvGrpSpPr/>
          <p:nvPr/>
        </p:nvGrpSpPr>
        <p:grpSpPr>
          <a:xfrm>
            <a:off x="1955962" y="2935877"/>
            <a:ext cx="960158" cy="289172"/>
            <a:chOff x="4411970" y="2726085"/>
            <a:chExt cx="643107" cy="193659"/>
          </a:xfrm>
        </p:grpSpPr>
        <p:sp>
          <p:nvSpPr>
            <p:cNvPr id="1092" name="Google Shape;1092;p5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57"/>
          <p:cNvGrpSpPr/>
          <p:nvPr/>
        </p:nvGrpSpPr>
        <p:grpSpPr>
          <a:xfrm>
            <a:off x="958854" y="3201987"/>
            <a:ext cx="833173" cy="259209"/>
            <a:chOff x="4411970" y="4340222"/>
            <a:chExt cx="779467" cy="242683"/>
          </a:xfrm>
        </p:grpSpPr>
        <p:sp>
          <p:nvSpPr>
            <p:cNvPr id="1096" name="Google Shape;1096;p5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57"/>
          <p:cNvGrpSpPr/>
          <p:nvPr/>
        </p:nvGrpSpPr>
        <p:grpSpPr>
          <a:xfrm>
            <a:off x="1955962" y="2597733"/>
            <a:ext cx="965160" cy="216230"/>
            <a:chOff x="4411970" y="2468674"/>
            <a:chExt cx="747317" cy="167425"/>
          </a:xfrm>
        </p:grpSpPr>
        <p:sp>
          <p:nvSpPr>
            <p:cNvPr id="1100" name="Google Shape;1100;p5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57"/>
          <p:cNvGrpSpPr/>
          <p:nvPr/>
        </p:nvGrpSpPr>
        <p:grpSpPr>
          <a:xfrm>
            <a:off x="954709" y="2502450"/>
            <a:ext cx="810451" cy="319148"/>
            <a:chOff x="4411970" y="3686602"/>
            <a:chExt cx="797845" cy="314215"/>
          </a:xfrm>
        </p:grpSpPr>
        <p:sp>
          <p:nvSpPr>
            <p:cNvPr id="1103" name="Google Shape;1103;p5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57"/>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57"/>
          <p:cNvGrpSpPr/>
          <p:nvPr/>
        </p:nvGrpSpPr>
        <p:grpSpPr>
          <a:xfrm>
            <a:off x="954806" y="2256974"/>
            <a:ext cx="1970333" cy="208784"/>
            <a:chOff x="6336019" y="3733725"/>
            <a:chExt cx="2566206" cy="351310"/>
          </a:xfrm>
        </p:grpSpPr>
        <p:sp>
          <p:nvSpPr>
            <p:cNvPr id="1110" name="Google Shape;1110;p5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57"/>
          <p:cNvGrpSpPr/>
          <p:nvPr/>
        </p:nvGrpSpPr>
        <p:grpSpPr>
          <a:xfrm>
            <a:off x="1955962" y="3864529"/>
            <a:ext cx="946551" cy="153200"/>
            <a:chOff x="4404545" y="3301592"/>
            <a:chExt cx="782403" cy="129272"/>
          </a:xfrm>
        </p:grpSpPr>
        <p:sp>
          <p:nvSpPr>
            <p:cNvPr id="1115" name="Google Shape;1115;p5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57"/>
          <p:cNvGrpSpPr/>
          <p:nvPr/>
        </p:nvGrpSpPr>
        <p:grpSpPr>
          <a:xfrm>
            <a:off x="1955962" y="3603488"/>
            <a:ext cx="962257" cy="139127"/>
            <a:chOff x="4411970" y="3131459"/>
            <a:chExt cx="710520" cy="117397"/>
          </a:xfrm>
        </p:grpSpPr>
        <p:sp>
          <p:nvSpPr>
            <p:cNvPr id="1118" name="Google Shape;1118;p5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20" name="Google Shape;1120;p57"/>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1" name="Google Shape;1121;p57"/>
          <p:cNvGrpSpPr/>
          <p:nvPr/>
        </p:nvGrpSpPr>
        <p:grpSpPr>
          <a:xfrm>
            <a:off x="956107" y="3538282"/>
            <a:ext cx="823838" cy="458988"/>
            <a:chOff x="4411970" y="1801825"/>
            <a:chExt cx="734586" cy="409262"/>
          </a:xfrm>
        </p:grpSpPr>
        <p:sp>
          <p:nvSpPr>
            <p:cNvPr id="1122" name="Google Shape;1122;p5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57"/>
          <p:cNvGrpSpPr/>
          <p:nvPr/>
        </p:nvGrpSpPr>
        <p:grpSpPr>
          <a:xfrm>
            <a:off x="956107" y="4086708"/>
            <a:ext cx="856348" cy="212039"/>
            <a:chOff x="4411970" y="2233974"/>
            <a:chExt cx="763574" cy="189068"/>
          </a:xfrm>
        </p:grpSpPr>
        <p:sp>
          <p:nvSpPr>
            <p:cNvPr id="1125" name="Google Shape;1125;p5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57"/>
          <p:cNvGrpSpPr/>
          <p:nvPr/>
        </p:nvGrpSpPr>
        <p:grpSpPr>
          <a:xfrm>
            <a:off x="3066303" y="2262044"/>
            <a:ext cx="511602" cy="511602"/>
            <a:chOff x="5681300" y="2527788"/>
            <a:chExt cx="805800" cy="805800"/>
          </a:xfrm>
        </p:grpSpPr>
        <p:sp>
          <p:nvSpPr>
            <p:cNvPr id="1128" name="Google Shape;1128;p5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57"/>
          <p:cNvGrpSpPr/>
          <p:nvPr/>
        </p:nvGrpSpPr>
        <p:grpSpPr>
          <a:xfrm>
            <a:off x="3063497" y="3028627"/>
            <a:ext cx="513021" cy="512935"/>
            <a:chOff x="4049800" y="640400"/>
            <a:chExt cx="858900" cy="858900"/>
          </a:xfrm>
        </p:grpSpPr>
        <p:sp>
          <p:nvSpPr>
            <p:cNvPr id="1131" name="Google Shape;1131;p5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7"/>
          <p:cNvGrpSpPr/>
          <p:nvPr/>
        </p:nvGrpSpPr>
        <p:grpSpPr>
          <a:xfrm>
            <a:off x="2980696" y="3680519"/>
            <a:ext cx="686489" cy="686585"/>
            <a:chOff x="5080188" y="927900"/>
            <a:chExt cx="961200" cy="961200"/>
          </a:xfrm>
        </p:grpSpPr>
        <p:sp>
          <p:nvSpPr>
            <p:cNvPr id="1134" name="Google Shape;1134;p5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57"/>
          <p:cNvGrpSpPr/>
          <p:nvPr/>
        </p:nvGrpSpPr>
        <p:grpSpPr>
          <a:xfrm>
            <a:off x="3763848" y="3773248"/>
            <a:ext cx="510373" cy="510937"/>
            <a:chOff x="7508249" y="1522825"/>
            <a:chExt cx="1326332" cy="1322987"/>
          </a:xfrm>
        </p:grpSpPr>
        <p:sp>
          <p:nvSpPr>
            <p:cNvPr id="1143" name="Google Shape;1143;p5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57"/>
          <p:cNvGrpSpPr/>
          <p:nvPr/>
        </p:nvGrpSpPr>
        <p:grpSpPr>
          <a:xfrm>
            <a:off x="4455441" y="3774653"/>
            <a:ext cx="492652" cy="503348"/>
            <a:chOff x="6039282" y="1042577"/>
            <a:chExt cx="734315" cy="731929"/>
          </a:xfrm>
        </p:grpSpPr>
        <p:sp>
          <p:nvSpPr>
            <p:cNvPr id="1154" name="Google Shape;1154;p5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57"/>
          <p:cNvGrpSpPr/>
          <p:nvPr/>
        </p:nvGrpSpPr>
        <p:grpSpPr>
          <a:xfrm>
            <a:off x="5095855" y="2270694"/>
            <a:ext cx="483304" cy="504902"/>
            <a:chOff x="1825800" y="1651625"/>
            <a:chExt cx="568125" cy="591775"/>
          </a:xfrm>
        </p:grpSpPr>
        <p:sp>
          <p:nvSpPr>
            <p:cNvPr id="1176" name="Google Shape;1176;p5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57"/>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187" name="Google Shape;1187;p57"/>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grpSp>
        <p:nvGrpSpPr>
          <p:cNvPr id="1192" name="Google Shape;1192;p58"/>
          <p:cNvGrpSpPr/>
          <p:nvPr/>
        </p:nvGrpSpPr>
        <p:grpSpPr>
          <a:xfrm>
            <a:off x="722059" y="955168"/>
            <a:ext cx="2492868" cy="1379876"/>
            <a:chOff x="2654821" y="2311071"/>
            <a:chExt cx="2279715" cy="1262120"/>
          </a:xfrm>
        </p:grpSpPr>
        <p:grpSp>
          <p:nvGrpSpPr>
            <p:cNvPr id="1193" name="Google Shape;1193;p58"/>
            <p:cNvGrpSpPr/>
            <p:nvPr/>
          </p:nvGrpSpPr>
          <p:grpSpPr>
            <a:xfrm>
              <a:off x="4034269" y="2840745"/>
              <a:ext cx="40212" cy="36437"/>
              <a:chOff x="4293400" y="2574725"/>
              <a:chExt cx="84425" cy="80100"/>
            </a:xfrm>
          </p:grpSpPr>
          <p:sp>
            <p:nvSpPr>
              <p:cNvPr id="1194" name="Google Shape;1194;p5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95" name="Google Shape;1195;p5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58"/>
            <p:cNvGrpSpPr/>
            <p:nvPr/>
          </p:nvGrpSpPr>
          <p:grpSpPr>
            <a:xfrm>
              <a:off x="3894606" y="2334874"/>
              <a:ext cx="913198" cy="518984"/>
              <a:chOff x="4000175" y="1462675"/>
              <a:chExt cx="1917275" cy="1140875"/>
            </a:xfrm>
          </p:grpSpPr>
          <p:sp>
            <p:nvSpPr>
              <p:cNvPr id="1197" name="Google Shape;1197;p5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98" name="Google Shape;1198;p58"/>
              <p:cNvGrpSpPr/>
              <p:nvPr/>
            </p:nvGrpSpPr>
            <p:grpSpPr>
              <a:xfrm>
                <a:off x="4000175" y="1462675"/>
                <a:ext cx="1917275" cy="1140875"/>
                <a:chOff x="4000175" y="1462675"/>
                <a:chExt cx="1917275" cy="1140875"/>
              </a:xfrm>
            </p:grpSpPr>
            <p:sp>
              <p:nvSpPr>
                <p:cNvPr id="1199" name="Google Shape;1199;p5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00" name="Google Shape;1200;p5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4" name="Google Shape;1204;p5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5" name="Google Shape;1205;p58"/>
            <p:cNvGrpSpPr/>
            <p:nvPr/>
          </p:nvGrpSpPr>
          <p:grpSpPr>
            <a:xfrm>
              <a:off x="3875768" y="2846704"/>
              <a:ext cx="44796" cy="47366"/>
              <a:chOff x="3960625" y="2587825"/>
              <a:chExt cx="94050" cy="104125"/>
            </a:xfrm>
          </p:grpSpPr>
          <p:sp>
            <p:nvSpPr>
              <p:cNvPr id="1206" name="Google Shape;1206;p5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07" name="Google Shape;1207;p5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58"/>
            <p:cNvGrpSpPr/>
            <p:nvPr/>
          </p:nvGrpSpPr>
          <p:grpSpPr>
            <a:xfrm>
              <a:off x="3782759" y="2807162"/>
              <a:ext cx="82686" cy="85487"/>
              <a:chOff x="3765350" y="2500900"/>
              <a:chExt cx="173600" cy="187925"/>
            </a:xfrm>
          </p:grpSpPr>
          <p:sp>
            <p:nvSpPr>
              <p:cNvPr id="1209" name="Google Shape;1209;p5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10" name="Google Shape;1210;p5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58"/>
            <p:cNvGrpSpPr/>
            <p:nvPr/>
          </p:nvGrpSpPr>
          <p:grpSpPr>
            <a:xfrm>
              <a:off x="3775674" y="2798496"/>
              <a:ext cx="40545" cy="23564"/>
              <a:chOff x="3750475" y="2481850"/>
              <a:chExt cx="85125" cy="51800"/>
            </a:xfrm>
          </p:grpSpPr>
          <p:sp>
            <p:nvSpPr>
              <p:cNvPr id="1216" name="Google Shape;1216;p5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18" name="Google Shape;1218;p58"/>
            <p:cNvGrpSpPr/>
            <p:nvPr/>
          </p:nvGrpSpPr>
          <p:grpSpPr>
            <a:xfrm>
              <a:off x="3716946" y="2776024"/>
              <a:ext cx="81971" cy="76912"/>
              <a:chOff x="3627175" y="2432450"/>
              <a:chExt cx="172100" cy="169075"/>
            </a:xfrm>
          </p:grpSpPr>
          <p:sp>
            <p:nvSpPr>
              <p:cNvPr id="1219" name="Google Shape;1219;p5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21" name="Google Shape;1221;p5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22" name="Google Shape;1222;p58"/>
            <p:cNvGrpSpPr/>
            <p:nvPr/>
          </p:nvGrpSpPr>
          <p:grpSpPr>
            <a:xfrm>
              <a:off x="3685682" y="2845624"/>
              <a:ext cx="29311" cy="45055"/>
              <a:chOff x="3561536" y="2585450"/>
              <a:chExt cx="61539" cy="99045"/>
            </a:xfrm>
          </p:grpSpPr>
          <p:sp>
            <p:nvSpPr>
              <p:cNvPr id="1223" name="Google Shape;1223;p5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25" name="Google Shape;1225;p58"/>
            <p:cNvGrpSpPr/>
            <p:nvPr/>
          </p:nvGrpSpPr>
          <p:grpSpPr>
            <a:xfrm>
              <a:off x="3849905" y="2572252"/>
              <a:ext cx="74339" cy="119559"/>
              <a:chOff x="3906325" y="1984500"/>
              <a:chExt cx="156075" cy="262825"/>
            </a:xfrm>
          </p:grpSpPr>
          <p:sp>
            <p:nvSpPr>
              <p:cNvPr id="1226" name="Google Shape;1226;p5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27" name="Google Shape;1227;p5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58"/>
            <p:cNvGrpSpPr/>
            <p:nvPr/>
          </p:nvGrpSpPr>
          <p:grpSpPr>
            <a:xfrm>
              <a:off x="2654821" y="2414345"/>
              <a:ext cx="667570" cy="558731"/>
              <a:chOff x="1397225" y="1637375"/>
              <a:chExt cx="1401575" cy="1228250"/>
            </a:xfrm>
          </p:grpSpPr>
          <p:sp>
            <p:nvSpPr>
              <p:cNvPr id="1229" name="Google Shape;1229;p5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30" name="Google Shape;1230;p58"/>
              <p:cNvGrpSpPr/>
              <p:nvPr/>
            </p:nvGrpSpPr>
            <p:grpSpPr>
              <a:xfrm>
                <a:off x="1397225" y="1637375"/>
                <a:ext cx="1398775" cy="1228250"/>
                <a:chOff x="1397225" y="1637375"/>
                <a:chExt cx="1398775" cy="1228250"/>
              </a:xfrm>
            </p:grpSpPr>
            <p:sp>
              <p:nvSpPr>
                <p:cNvPr id="1231" name="Google Shape;1231;p5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3" name="Google Shape;1233;p58"/>
            <p:cNvGrpSpPr/>
            <p:nvPr/>
          </p:nvGrpSpPr>
          <p:grpSpPr>
            <a:xfrm>
              <a:off x="3230417" y="3103734"/>
              <a:ext cx="282982" cy="280332"/>
              <a:chOff x="2605700" y="3152850"/>
              <a:chExt cx="594125" cy="616250"/>
            </a:xfrm>
          </p:grpSpPr>
          <p:sp>
            <p:nvSpPr>
              <p:cNvPr id="1234" name="Google Shape;1234;p5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35" name="Google Shape;1235;p5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36" name="Google Shape;1236;p58"/>
            <p:cNvGrpSpPr/>
            <p:nvPr/>
          </p:nvGrpSpPr>
          <p:grpSpPr>
            <a:xfrm>
              <a:off x="3265985" y="3226989"/>
              <a:ext cx="87151" cy="346202"/>
              <a:chOff x="2680375" y="3423800"/>
              <a:chExt cx="182975" cy="761050"/>
            </a:xfrm>
          </p:grpSpPr>
          <p:sp>
            <p:nvSpPr>
              <p:cNvPr id="1237" name="Google Shape;1237;p5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38" name="Google Shape;1238;p5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58"/>
            <p:cNvGrpSpPr/>
            <p:nvPr/>
          </p:nvGrpSpPr>
          <p:grpSpPr>
            <a:xfrm>
              <a:off x="3855466" y="3289811"/>
              <a:ext cx="112514" cy="94210"/>
              <a:chOff x="3918000" y="3561900"/>
              <a:chExt cx="236225" cy="207100"/>
            </a:xfrm>
          </p:grpSpPr>
          <p:sp>
            <p:nvSpPr>
              <p:cNvPr id="1240" name="Google Shape;1240;p5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41" name="Google Shape;1241;p5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5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45" name="Google Shape;1245;p58"/>
            <p:cNvGrpSpPr/>
            <p:nvPr/>
          </p:nvGrpSpPr>
          <p:grpSpPr>
            <a:xfrm>
              <a:off x="2905224" y="2311071"/>
              <a:ext cx="596721" cy="528992"/>
              <a:chOff x="1922950" y="1410350"/>
              <a:chExt cx="1252825" cy="1162875"/>
            </a:xfrm>
          </p:grpSpPr>
          <p:sp>
            <p:nvSpPr>
              <p:cNvPr id="1246" name="Google Shape;1246;p5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262" name="Google Shape;1262;p5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82" name="Google Shape;1282;p5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3" name="Google Shape;1283;p5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58"/>
            <p:cNvGrpSpPr/>
            <p:nvPr/>
          </p:nvGrpSpPr>
          <p:grpSpPr>
            <a:xfrm>
              <a:off x="3280929" y="3294542"/>
              <a:ext cx="109894" cy="272224"/>
              <a:chOff x="2711750" y="3572300"/>
              <a:chExt cx="230725" cy="598425"/>
            </a:xfrm>
          </p:grpSpPr>
          <p:sp>
            <p:nvSpPr>
              <p:cNvPr id="1285" name="Google Shape;1285;p5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5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58"/>
            <p:cNvGrpSpPr/>
            <p:nvPr/>
          </p:nvGrpSpPr>
          <p:grpSpPr>
            <a:xfrm>
              <a:off x="3790439" y="2408636"/>
              <a:ext cx="73017" cy="75684"/>
              <a:chOff x="3781475" y="1624825"/>
              <a:chExt cx="153300" cy="166375"/>
            </a:xfrm>
          </p:grpSpPr>
          <p:sp>
            <p:nvSpPr>
              <p:cNvPr id="1289" name="Google Shape;1289;p5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5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58"/>
            <p:cNvGrpSpPr/>
            <p:nvPr/>
          </p:nvGrpSpPr>
          <p:grpSpPr>
            <a:xfrm>
              <a:off x="4403342" y="3107749"/>
              <a:ext cx="316680" cy="101374"/>
              <a:chOff x="5068275" y="3161675"/>
              <a:chExt cx="664875" cy="222850"/>
            </a:xfrm>
          </p:grpSpPr>
          <p:sp>
            <p:nvSpPr>
              <p:cNvPr id="1301" name="Google Shape;1301;p5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5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58"/>
            <p:cNvGrpSpPr/>
            <p:nvPr/>
          </p:nvGrpSpPr>
          <p:grpSpPr>
            <a:xfrm>
              <a:off x="3697513" y="2707266"/>
              <a:ext cx="59549" cy="79733"/>
              <a:chOff x="3586375" y="2281300"/>
              <a:chExt cx="125025" cy="175275"/>
            </a:xfrm>
          </p:grpSpPr>
          <p:sp>
            <p:nvSpPr>
              <p:cNvPr id="1335" name="Google Shape;1335;p5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5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58"/>
            <p:cNvGrpSpPr/>
            <p:nvPr/>
          </p:nvGrpSpPr>
          <p:grpSpPr>
            <a:xfrm>
              <a:off x="4513224" y="3221724"/>
              <a:ext cx="274563" cy="280321"/>
              <a:chOff x="5298975" y="3412225"/>
              <a:chExt cx="576450" cy="616225"/>
            </a:xfrm>
          </p:grpSpPr>
          <p:sp>
            <p:nvSpPr>
              <p:cNvPr id="1339" name="Google Shape;1339;p5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40" name="Google Shape;1340;p5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58"/>
            <p:cNvGrpSpPr/>
            <p:nvPr/>
          </p:nvGrpSpPr>
          <p:grpSpPr>
            <a:xfrm>
              <a:off x="4824403" y="3421846"/>
              <a:ext cx="110132" cy="130647"/>
              <a:chOff x="5952300" y="3852150"/>
              <a:chExt cx="231225" cy="287200"/>
            </a:xfrm>
          </p:grpSpPr>
          <p:sp>
            <p:nvSpPr>
              <p:cNvPr id="1342" name="Google Shape;1342;p5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 name="Google Shape;1344;p5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58"/>
            <p:cNvGrpSpPr/>
            <p:nvPr/>
          </p:nvGrpSpPr>
          <p:grpSpPr>
            <a:xfrm>
              <a:off x="4295710" y="3079670"/>
              <a:ext cx="14968" cy="27135"/>
              <a:chOff x="4842300" y="3099950"/>
              <a:chExt cx="31425" cy="59650"/>
            </a:xfrm>
          </p:grpSpPr>
          <p:sp>
            <p:nvSpPr>
              <p:cNvPr id="1353" name="Google Shape;1353;p5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5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58"/>
            <p:cNvGrpSpPr/>
            <p:nvPr/>
          </p:nvGrpSpPr>
          <p:grpSpPr>
            <a:xfrm>
              <a:off x="3831056" y="2816010"/>
              <a:ext cx="37378" cy="27612"/>
              <a:chOff x="3866750" y="2520350"/>
              <a:chExt cx="78475" cy="60700"/>
            </a:xfrm>
          </p:grpSpPr>
          <p:sp>
            <p:nvSpPr>
              <p:cNvPr id="1366" name="Google Shape;1366;p5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5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87" name="Google Shape;1387;p5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99" name="Google Shape;1399;p5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58"/>
            <p:cNvGrpSpPr/>
            <p:nvPr/>
          </p:nvGrpSpPr>
          <p:grpSpPr>
            <a:xfrm>
              <a:off x="3632736" y="3051591"/>
              <a:ext cx="63288" cy="45217"/>
              <a:chOff x="3450375" y="3038225"/>
              <a:chExt cx="132875" cy="99400"/>
            </a:xfrm>
          </p:grpSpPr>
          <p:sp>
            <p:nvSpPr>
              <p:cNvPr id="1413" name="Google Shape;1413;p5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5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24" name="Google Shape;1424;p5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34" name="Google Shape;1434;p5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40" name="Google Shape;1440;p5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58"/>
          <p:cNvGrpSpPr/>
          <p:nvPr/>
        </p:nvGrpSpPr>
        <p:grpSpPr>
          <a:xfrm>
            <a:off x="719116" y="2850945"/>
            <a:ext cx="2622876" cy="1333540"/>
            <a:chOff x="238125" y="1038125"/>
            <a:chExt cx="7146800" cy="3633625"/>
          </a:xfrm>
        </p:grpSpPr>
        <p:sp>
          <p:nvSpPr>
            <p:cNvPr id="1451" name="Google Shape;1451;p5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58"/>
          <p:cNvGrpSpPr/>
          <p:nvPr/>
        </p:nvGrpSpPr>
        <p:grpSpPr>
          <a:xfrm>
            <a:off x="5834044" y="993055"/>
            <a:ext cx="2590840" cy="1380235"/>
            <a:chOff x="233350" y="949250"/>
            <a:chExt cx="7137300" cy="3802300"/>
          </a:xfrm>
        </p:grpSpPr>
        <p:sp>
          <p:nvSpPr>
            <p:cNvPr id="3024" name="Google Shape;3024;p5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58"/>
          <p:cNvGrpSpPr/>
          <p:nvPr/>
        </p:nvGrpSpPr>
        <p:grpSpPr>
          <a:xfrm>
            <a:off x="7648473" y="3037828"/>
            <a:ext cx="104231" cy="320340"/>
            <a:chOff x="7564426" y="3224343"/>
            <a:chExt cx="119985" cy="368801"/>
          </a:xfrm>
        </p:grpSpPr>
        <p:sp>
          <p:nvSpPr>
            <p:cNvPr id="3076" name="Google Shape;3076;p5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58"/>
          <p:cNvGrpSpPr/>
          <p:nvPr/>
        </p:nvGrpSpPr>
        <p:grpSpPr>
          <a:xfrm>
            <a:off x="7347962" y="3031929"/>
            <a:ext cx="189489" cy="332132"/>
            <a:chOff x="8370831" y="3202002"/>
            <a:chExt cx="218129" cy="382376"/>
          </a:xfrm>
        </p:grpSpPr>
        <p:sp>
          <p:nvSpPr>
            <p:cNvPr id="3079" name="Google Shape;3079;p5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58"/>
          <p:cNvGrpSpPr/>
          <p:nvPr/>
        </p:nvGrpSpPr>
        <p:grpSpPr>
          <a:xfrm>
            <a:off x="8071351" y="3443061"/>
            <a:ext cx="309429" cy="267000"/>
            <a:chOff x="6742064" y="3750480"/>
            <a:chExt cx="399315" cy="344560"/>
          </a:xfrm>
        </p:grpSpPr>
        <p:sp>
          <p:nvSpPr>
            <p:cNvPr id="3082" name="Google Shape;3082;p5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58"/>
          <p:cNvGrpSpPr/>
          <p:nvPr/>
        </p:nvGrpSpPr>
        <p:grpSpPr>
          <a:xfrm>
            <a:off x="7610370" y="3794109"/>
            <a:ext cx="180437" cy="281608"/>
            <a:chOff x="7248525" y="3739696"/>
            <a:chExt cx="230531" cy="359790"/>
          </a:xfrm>
        </p:grpSpPr>
        <p:sp>
          <p:nvSpPr>
            <p:cNvPr id="3085" name="Google Shape;3085;p5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58"/>
          <p:cNvGrpSpPr/>
          <p:nvPr/>
        </p:nvGrpSpPr>
        <p:grpSpPr>
          <a:xfrm>
            <a:off x="7856289" y="3437333"/>
            <a:ext cx="162896" cy="278710"/>
            <a:chOff x="7601242" y="3729267"/>
            <a:chExt cx="222566" cy="380803"/>
          </a:xfrm>
        </p:grpSpPr>
        <p:sp>
          <p:nvSpPr>
            <p:cNvPr id="3088" name="Google Shape;3088;p5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0" name="Google Shape;3090;p58"/>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1" name="Google Shape;3091;p58"/>
          <p:cNvGrpSpPr/>
          <p:nvPr/>
        </p:nvGrpSpPr>
        <p:grpSpPr>
          <a:xfrm>
            <a:off x="7345935" y="3438473"/>
            <a:ext cx="193543" cy="275990"/>
            <a:chOff x="8304647" y="3738687"/>
            <a:chExt cx="225076" cy="320956"/>
          </a:xfrm>
        </p:grpSpPr>
        <p:sp>
          <p:nvSpPr>
            <p:cNvPr id="3092" name="Google Shape;3092;p5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5" name="Google Shape;3095;p58"/>
          <p:cNvGrpSpPr/>
          <p:nvPr/>
        </p:nvGrpSpPr>
        <p:grpSpPr>
          <a:xfrm>
            <a:off x="7618427" y="3438473"/>
            <a:ext cx="178492" cy="275990"/>
            <a:chOff x="8615101" y="3738687"/>
            <a:chExt cx="207573" cy="320956"/>
          </a:xfrm>
        </p:grpSpPr>
        <p:sp>
          <p:nvSpPr>
            <p:cNvPr id="3096" name="Google Shape;3096;p5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9" name="Google Shape;3099;p58"/>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0" name="Google Shape;3100;p58"/>
          <p:cNvGrpSpPr/>
          <p:nvPr/>
        </p:nvGrpSpPr>
        <p:grpSpPr>
          <a:xfrm>
            <a:off x="6013132" y="3559961"/>
            <a:ext cx="557671" cy="511283"/>
            <a:chOff x="6015419" y="3716859"/>
            <a:chExt cx="557671" cy="511283"/>
          </a:xfrm>
        </p:grpSpPr>
        <p:sp>
          <p:nvSpPr>
            <p:cNvPr id="3101" name="Google Shape;3101;p5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2" name="Google Shape;3102;p58"/>
            <p:cNvGrpSpPr/>
            <p:nvPr/>
          </p:nvGrpSpPr>
          <p:grpSpPr>
            <a:xfrm>
              <a:off x="6036094" y="3716980"/>
              <a:ext cx="529860" cy="510468"/>
              <a:chOff x="6036094" y="3716980"/>
              <a:chExt cx="529860" cy="510468"/>
            </a:xfrm>
          </p:grpSpPr>
          <p:sp>
            <p:nvSpPr>
              <p:cNvPr id="3103" name="Google Shape;3103;p5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3" name="Google Shape;3113;p58"/>
          <p:cNvGrpSpPr/>
          <p:nvPr/>
        </p:nvGrpSpPr>
        <p:grpSpPr>
          <a:xfrm>
            <a:off x="6642017" y="2916730"/>
            <a:ext cx="576302" cy="511871"/>
            <a:chOff x="6644304" y="3073628"/>
            <a:chExt cx="576302" cy="511871"/>
          </a:xfrm>
        </p:grpSpPr>
        <p:sp>
          <p:nvSpPr>
            <p:cNvPr id="3114" name="Google Shape;3114;p5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5" name="Google Shape;3115;p58"/>
            <p:cNvGrpSpPr/>
            <p:nvPr/>
          </p:nvGrpSpPr>
          <p:grpSpPr>
            <a:xfrm>
              <a:off x="6712169" y="3085440"/>
              <a:ext cx="481622" cy="494913"/>
              <a:chOff x="6712169" y="3085440"/>
              <a:chExt cx="481622" cy="494913"/>
            </a:xfrm>
          </p:grpSpPr>
          <p:sp>
            <p:nvSpPr>
              <p:cNvPr id="3116" name="Google Shape;3116;p5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1" name="Google Shape;3121;p5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4" name="Google Shape;3124;p58"/>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5" name="Google Shape;3125;p58"/>
          <p:cNvGrpSpPr/>
          <p:nvPr/>
        </p:nvGrpSpPr>
        <p:grpSpPr>
          <a:xfrm>
            <a:off x="6649868" y="3559725"/>
            <a:ext cx="560631" cy="511352"/>
            <a:chOff x="6652154" y="3716623"/>
            <a:chExt cx="560631" cy="511352"/>
          </a:xfrm>
        </p:grpSpPr>
        <p:sp>
          <p:nvSpPr>
            <p:cNvPr id="3126" name="Google Shape;3126;p5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7" name="Google Shape;3127;p58"/>
            <p:cNvGrpSpPr/>
            <p:nvPr/>
          </p:nvGrpSpPr>
          <p:grpSpPr>
            <a:xfrm>
              <a:off x="6669657" y="3716715"/>
              <a:ext cx="466779" cy="464290"/>
              <a:chOff x="6669657" y="3716715"/>
              <a:chExt cx="466779" cy="464290"/>
            </a:xfrm>
          </p:grpSpPr>
          <p:sp>
            <p:nvSpPr>
              <p:cNvPr id="3128" name="Google Shape;3128;p5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1" name="Google Shape;3141;p58"/>
          <p:cNvGrpSpPr/>
          <p:nvPr/>
        </p:nvGrpSpPr>
        <p:grpSpPr>
          <a:xfrm>
            <a:off x="7843959" y="3841134"/>
            <a:ext cx="187557" cy="187557"/>
            <a:chOff x="8565775" y="671075"/>
            <a:chExt cx="441000" cy="441000"/>
          </a:xfrm>
        </p:grpSpPr>
        <p:sp>
          <p:nvSpPr>
            <p:cNvPr id="3142" name="Google Shape;3142;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4" name="Google Shape;3144;p58"/>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8"/>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6" name="Google Shape;3146;p58"/>
          <p:cNvGrpSpPr/>
          <p:nvPr/>
        </p:nvGrpSpPr>
        <p:grpSpPr>
          <a:xfrm>
            <a:off x="5997814" y="2919352"/>
            <a:ext cx="587871" cy="512373"/>
            <a:chOff x="6000100" y="3076250"/>
            <a:chExt cx="587871" cy="512373"/>
          </a:xfrm>
        </p:grpSpPr>
        <p:sp>
          <p:nvSpPr>
            <p:cNvPr id="3147" name="Google Shape;3147;p5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8" name="Google Shape;3148;p58"/>
            <p:cNvGrpSpPr/>
            <p:nvPr/>
          </p:nvGrpSpPr>
          <p:grpSpPr>
            <a:xfrm>
              <a:off x="6031360" y="3076713"/>
              <a:ext cx="539107" cy="480965"/>
              <a:chOff x="6031360" y="3076713"/>
              <a:chExt cx="539107" cy="480965"/>
            </a:xfrm>
          </p:grpSpPr>
          <p:sp>
            <p:nvSpPr>
              <p:cNvPr id="3149" name="Google Shape;3149;p5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6" name="Google Shape;3156;p58"/>
          <p:cNvGrpSpPr/>
          <p:nvPr/>
        </p:nvGrpSpPr>
        <p:grpSpPr>
          <a:xfrm>
            <a:off x="3369305" y="938716"/>
            <a:ext cx="2310381" cy="1488888"/>
            <a:chOff x="229225" y="549050"/>
            <a:chExt cx="7161750" cy="4615275"/>
          </a:xfrm>
        </p:grpSpPr>
        <p:sp>
          <p:nvSpPr>
            <p:cNvPr id="3157" name="Google Shape;3157;p58"/>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8"/>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8"/>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8"/>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8"/>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8"/>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8"/>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8"/>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8"/>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8"/>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8"/>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8"/>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8"/>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8"/>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8"/>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8"/>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8"/>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8"/>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8"/>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8"/>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8"/>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8"/>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8"/>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8"/>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8"/>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8"/>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8"/>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8"/>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8"/>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8"/>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8"/>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8"/>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8"/>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8"/>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8"/>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8"/>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8"/>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8"/>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8"/>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8"/>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8"/>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8"/>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8"/>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8"/>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8"/>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8"/>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8"/>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8"/>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8"/>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8"/>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8"/>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8"/>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8"/>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8"/>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8"/>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8"/>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8"/>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8"/>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8"/>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8"/>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8"/>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8"/>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8"/>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8"/>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8"/>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8"/>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8"/>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8"/>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8"/>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8"/>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8"/>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8"/>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8"/>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8"/>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8"/>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8"/>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8"/>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8"/>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8"/>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8"/>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8"/>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8"/>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8"/>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8"/>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8"/>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8"/>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8"/>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8"/>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8"/>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8"/>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8"/>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8"/>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8"/>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8"/>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8"/>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8"/>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8"/>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8"/>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8"/>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8"/>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8"/>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8"/>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8"/>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8"/>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8"/>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8"/>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8"/>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8"/>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8"/>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8"/>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8"/>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8"/>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8"/>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8"/>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8"/>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8"/>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8"/>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58"/>
          <p:cNvGrpSpPr/>
          <p:nvPr/>
        </p:nvGrpSpPr>
        <p:grpSpPr>
          <a:xfrm>
            <a:off x="3514723" y="2830563"/>
            <a:ext cx="2310282" cy="1374222"/>
            <a:chOff x="238125" y="732525"/>
            <a:chExt cx="7130500" cy="4241425"/>
          </a:xfrm>
        </p:grpSpPr>
        <p:sp>
          <p:nvSpPr>
            <p:cNvPr id="3275" name="Google Shape;3275;p5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2" name="Shape 3392"/>
        <p:cNvGrpSpPr/>
        <p:nvPr/>
      </p:nvGrpSpPr>
      <p:grpSpPr>
        <a:xfrm>
          <a:off x="0" y="0"/>
          <a:ext cx="0" cy="0"/>
          <a:chOff x="0" y="0"/>
          <a:chExt cx="0" cy="0"/>
        </a:xfrm>
      </p:grpSpPr>
      <p:grpSp>
        <p:nvGrpSpPr>
          <p:cNvPr id="3393" name="Google Shape;3393;p59"/>
          <p:cNvGrpSpPr/>
          <p:nvPr/>
        </p:nvGrpSpPr>
        <p:grpSpPr>
          <a:xfrm>
            <a:off x="725414" y="969763"/>
            <a:ext cx="2507799" cy="206239"/>
            <a:chOff x="106648" y="895722"/>
            <a:chExt cx="4481413" cy="374300"/>
          </a:xfrm>
        </p:grpSpPr>
        <p:grpSp>
          <p:nvGrpSpPr>
            <p:cNvPr id="3394" name="Google Shape;3394;p59"/>
            <p:cNvGrpSpPr/>
            <p:nvPr/>
          </p:nvGrpSpPr>
          <p:grpSpPr>
            <a:xfrm>
              <a:off x="2233276" y="895722"/>
              <a:ext cx="1082667" cy="223591"/>
              <a:chOff x="4808316" y="2800065"/>
              <a:chExt cx="1999386" cy="412910"/>
            </a:xfrm>
          </p:grpSpPr>
          <p:sp>
            <p:nvSpPr>
              <p:cNvPr id="3395" name="Google Shape;3395;p5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59"/>
              <p:cNvGrpSpPr/>
              <p:nvPr/>
            </p:nvGrpSpPr>
            <p:grpSpPr>
              <a:xfrm>
                <a:off x="4808316" y="2800065"/>
                <a:ext cx="92400" cy="411825"/>
                <a:chOff x="845575" y="2563700"/>
                <a:chExt cx="92400" cy="411825"/>
              </a:xfrm>
            </p:grpSpPr>
            <p:cxnSp>
              <p:nvCxnSpPr>
                <p:cNvPr id="3397" name="Google Shape;3397;p5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98" name="Google Shape;3398;p5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9" name="Google Shape;3399;p59"/>
            <p:cNvGrpSpPr/>
            <p:nvPr/>
          </p:nvGrpSpPr>
          <p:grpSpPr>
            <a:xfrm>
              <a:off x="106648" y="895722"/>
              <a:ext cx="1088401" cy="223591"/>
              <a:chOff x="881025" y="2800065"/>
              <a:chExt cx="2009975" cy="412910"/>
            </a:xfrm>
          </p:grpSpPr>
          <p:sp>
            <p:nvSpPr>
              <p:cNvPr id="3400" name="Google Shape;3400;p5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1" name="Google Shape;3401;p59"/>
              <p:cNvGrpSpPr/>
              <p:nvPr/>
            </p:nvGrpSpPr>
            <p:grpSpPr>
              <a:xfrm>
                <a:off x="881025" y="2800065"/>
                <a:ext cx="92400" cy="411825"/>
                <a:chOff x="845575" y="2563700"/>
                <a:chExt cx="92400" cy="411825"/>
              </a:xfrm>
            </p:grpSpPr>
            <p:cxnSp>
              <p:nvCxnSpPr>
                <p:cNvPr id="3402" name="Google Shape;3402;p5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03" name="Google Shape;3403;p5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4" name="Google Shape;3404;p59"/>
            <p:cNvGrpSpPr/>
            <p:nvPr/>
          </p:nvGrpSpPr>
          <p:grpSpPr>
            <a:xfrm>
              <a:off x="1172346" y="1047018"/>
              <a:ext cx="1083151" cy="223003"/>
              <a:chOff x="2849073" y="3079467"/>
              <a:chExt cx="2000279" cy="411825"/>
            </a:xfrm>
          </p:grpSpPr>
          <p:sp>
            <p:nvSpPr>
              <p:cNvPr id="3405" name="Google Shape;3405;p5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6" name="Google Shape;3406;p59"/>
              <p:cNvGrpSpPr/>
              <p:nvPr/>
            </p:nvGrpSpPr>
            <p:grpSpPr>
              <a:xfrm rot="10800000">
                <a:off x="2849073" y="3079467"/>
                <a:ext cx="92400" cy="411825"/>
                <a:chOff x="2070100" y="2563700"/>
                <a:chExt cx="92400" cy="411825"/>
              </a:xfrm>
            </p:grpSpPr>
            <p:cxnSp>
              <p:nvCxnSpPr>
                <p:cNvPr id="3407" name="Google Shape;3407;p5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08" name="Google Shape;3408;p5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9" name="Google Shape;3409;p59"/>
            <p:cNvGrpSpPr/>
            <p:nvPr/>
          </p:nvGrpSpPr>
          <p:grpSpPr>
            <a:xfrm>
              <a:off x="3290132" y="1047018"/>
              <a:ext cx="1297929" cy="223003"/>
              <a:chOff x="6760035" y="3079467"/>
              <a:chExt cx="2396914" cy="411825"/>
            </a:xfrm>
          </p:grpSpPr>
          <p:sp>
            <p:nvSpPr>
              <p:cNvPr id="3410" name="Google Shape;3410;p5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1" name="Google Shape;3411;p59"/>
              <p:cNvGrpSpPr/>
              <p:nvPr/>
            </p:nvGrpSpPr>
            <p:grpSpPr>
              <a:xfrm rot="10800000">
                <a:off x="6760035" y="3079467"/>
                <a:ext cx="92400" cy="411825"/>
                <a:chOff x="2070100" y="2563700"/>
                <a:chExt cx="92400" cy="411825"/>
              </a:xfrm>
            </p:grpSpPr>
            <p:cxnSp>
              <p:nvCxnSpPr>
                <p:cNvPr id="3412" name="Google Shape;3412;p5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13" name="Google Shape;3413;p5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14" name="Google Shape;3414;p59"/>
          <p:cNvGrpSpPr/>
          <p:nvPr/>
        </p:nvGrpSpPr>
        <p:grpSpPr>
          <a:xfrm>
            <a:off x="2143176" y="3369134"/>
            <a:ext cx="1086701" cy="799429"/>
            <a:chOff x="2183288" y="3555572"/>
            <a:chExt cx="1136241" cy="835873"/>
          </a:xfrm>
        </p:grpSpPr>
        <p:sp>
          <p:nvSpPr>
            <p:cNvPr id="3415" name="Google Shape;3415;p5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6" name="Google Shape;3416;p59"/>
            <p:cNvGrpSpPr/>
            <p:nvPr/>
          </p:nvGrpSpPr>
          <p:grpSpPr>
            <a:xfrm>
              <a:off x="2205895" y="3637269"/>
              <a:ext cx="1089848" cy="724993"/>
              <a:chOff x="2205895" y="3637269"/>
              <a:chExt cx="1089848" cy="724993"/>
            </a:xfrm>
          </p:grpSpPr>
          <p:sp>
            <p:nvSpPr>
              <p:cNvPr id="3417" name="Google Shape;3417;p5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3" name="Google Shape;3423;p5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4" name="Google Shape;3424;p5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25" name="Google Shape;3425;p59"/>
            <p:cNvGrpSpPr/>
            <p:nvPr/>
          </p:nvGrpSpPr>
          <p:grpSpPr>
            <a:xfrm>
              <a:off x="3173850" y="3779426"/>
              <a:ext cx="145679" cy="70048"/>
              <a:chOff x="3173850" y="3779426"/>
              <a:chExt cx="145679" cy="70048"/>
            </a:xfrm>
          </p:grpSpPr>
          <p:cxnSp>
            <p:nvCxnSpPr>
              <p:cNvPr id="3426" name="Google Shape;3426;p5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427" name="Google Shape;3427;p5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59"/>
            <p:cNvGrpSpPr/>
            <p:nvPr/>
          </p:nvGrpSpPr>
          <p:grpSpPr>
            <a:xfrm>
              <a:off x="2183288" y="4139483"/>
              <a:ext cx="145133" cy="70048"/>
              <a:chOff x="2183288" y="4139483"/>
              <a:chExt cx="145133" cy="70048"/>
            </a:xfrm>
          </p:grpSpPr>
          <p:cxnSp>
            <p:nvCxnSpPr>
              <p:cNvPr id="3429" name="Google Shape;3429;p5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430" name="Google Shape;3430;p5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5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2" name="Google Shape;3432;p5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33" name="Google Shape;3433;p59"/>
            <p:cNvGrpSpPr/>
            <p:nvPr/>
          </p:nvGrpSpPr>
          <p:grpSpPr>
            <a:xfrm>
              <a:off x="2943836" y="4268886"/>
              <a:ext cx="60717" cy="122559"/>
              <a:chOff x="2943836" y="4268886"/>
              <a:chExt cx="60717" cy="122559"/>
            </a:xfrm>
          </p:grpSpPr>
          <p:sp>
            <p:nvSpPr>
              <p:cNvPr id="3434" name="Google Shape;3434;p5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5" name="Google Shape;3435;p5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436" name="Google Shape;3436;p59"/>
          <p:cNvGrpSpPr/>
          <p:nvPr/>
        </p:nvGrpSpPr>
        <p:grpSpPr>
          <a:xfrm>
            <a:off x="3406121" y="1290134"/>
            <a:ext cx="1675870" cy="758251"/>
            <a:chOff x="3530532" y="1496185"/>
            <a:chExt cx="1562000" cy="706730"/>
          </a:xfrm>
        </p:grpSpPr>
        <p:cxnSp>
          <p:nvCxnSpPr>
            <p:cNvPr id="3437" name="Google Shape;3437;p5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38" name="Google Shape;3438;p59"/>
            <p:cNvGrpSpPr/>
            <p:nvPr/>
          </p:nvGrpSpPr>
          <p:grpSpPr>
            <a:xfrm>
              <a:off x="3530532" y="1496185"/>
              <a:ext cx="323430" cy="463587"/>
              <a:chOff x="3530532" y="1496185"/>
              <a:chExt cx="323430" cy="463587"/>
            </a:xfrm>
          </p:grpSpPr>
          <p:grpSp>
            <p:nvGrpSpPr>
              <p:cNvPr id="3439" name="Google Shape;3439;p59"/>
              <p:cNvGrpSpPr/>
              <p:nvPr/>
            </p:nvGrpSpPr>
            <p:grpSpPr>
              <a:xfrm>
                <a:off x="3567462" y="1496185"/>
                <a:ext cx="286500" cy="361376"/>
                <a:chOff x="3567462" y="1496185"/>
                <a:chExt cx="286500" cy="361376"/>
              </a:xfrm>
            </p:grpSpPr>
            <p:cxnSp>
              <p:nvCxnSpPr>
                <p:cNvPr id="3440" name="Google Shape;3440;p5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41" name="Google Shape;3441;p5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2" name="Google Shape;3442;p5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59"/>
            <p:cNvGrpSpPr/>
            <p:nvPr/>
          </p:nvGrpSpPr>
          <p:grpSpPr>
            <a:xfrm>
              <a:off x="3891569" y="1779209"/>
              <a:ext cx="323945" cy="423706"/>
              <a:chOff x="3891569" y="1779209"/>
              <a:chExt cx="323945" cy="423706"/>
            </a:xfrm>
          </p:grpSpPr>
          <p:grpSp>
            <p:nvGrpSpPr>
              <p:cNvPr id="3444" name="Google Shape;3444;p59"/>
              <p:cNvGrpSpPr/>
              <p:nvPr/>
            </p:nvGrpSpPr>
            <p:grpSpPr>
              <a:xfrm>
                <a:off x="3929014" y="1881638"/>
                <a:ext cx="286500" cy="321278"/>
                <a:chOff x="3929014" y="1881638"/>
                <a:chExt cx="286500" cy="321278"/>
              </a:xfrm>
            </p:grpSpPr>
            <p:cxnSp>
              <p:nvCxnSpPr>
                <p:cNvPr id="3445" name="Google Shape;3445;p5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446" name="Google Shape;3446;p5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7" name="Google Shape;3447;p5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59"/>
            <p:cNvGrpSpPr/>
            <p:nvPr/>
          </p:nvGrpSpPr>
          <p:grpSpPr>
            <a:xfrm>
              <a:off x="4252606" y="1496185"/>
              <a:ext cx="324721" cy="463587"/>
              <a:chOff x="4252606" y="1496185"/>
              <a:chExt cx="324721" cy="463587"/>
            </a:xfrm>
          </p:grpSpPr>
          <p:grpSp>
            <p:nvGrpSpPr>
              <p:cNvPr id="3449" name="Google Shape;3449;p59"/>
              <p:cNvGrpSpPr/>
              <p:nvPr/>
            </p:nvGrpSpPr>
            <p:grpSpPr>
              <a:xfrm>
                <a:off x="4290828" y="1496185"/>
                <a:ext cx="286500" cy="361376"/>
                <a:chOff x="4290828" y="1496185"/>
                <a:chExt cx="286500" cy="361376"/>
              </a:xfrm>
            </p:grpSpPr>
            <p:cxnSp>
              <p:nvCxnSpPr>
                <p:cNvPr id="3450" name="Google Shape;3450;p5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51" name="Google Shape;3451;p5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2" name="Google Shape;3452;p5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59"/>
            <p:cNvGrpSpPr/>
            <p:nvPr/>
          </p:nvGrpSpPr>
          <p:grpSpPr>
            <a:xfrm>
              <a:off x="4613643" y="1763716"/>
              <a:ext cx="325308" cy="439200"/>
              <a:chOff x="4613643" y="1763716"/>
              <a:chExt cx="325308" cy="439200"/>
            </a:xfrm>
          </p:grpSpPr>
          <p:grpSp>
            <p:nvGrpSpPr>
              <p:cNvPr id="3454" name="Google Shape;3454;p59"/>
              <p:cNvGrpSpPr/>
              <p:nvPr/>
            </p:nvGrpSpPr>
            <p:grpSpPr>
              <a:xfrm>
                <a:off x="4652451" y="1879538"/>
                <a:ext cx="286500" cy="323378"/>
                <a:chOff x="4652451" y="1879538"/>
                <a:chExt cx="286500" cy="323378"/>
              </a:xfrm>
            </p:grpSpPr>
            <p:cxnSp>
              <p:nvCxnSpPr>
                <p:cNvPr id="3455" name="Google Shape;3455;p5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456" name="Google Shape;3456;p5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7" name="Google Shape;3457;p5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8" name="Google Shape;3458;p59"/>
          <p:cNvGrpSpPr/>
          <p:nvPr/>
        </p:nvGrpSpPr>
        <p:grpSpPr>
          <a:xfrm>
            <a:off x="3417981" y="2143759"/>
            <a:ext cx="1652173" cy="391517"/>
            <a:chOff x="3512551" y="2358270"/>
            <a:chExt cx="1597383" cy="378533"/>
          </a:xfrm>
        </p:grpSpPr>
        <p:cxnSp>
          <p:nvCxnSpPr>
            <p:cNvPr id="3459" name="Google Shape;3459;p59"/>
            <p:cNvCxnSpPr>
              <a:stCxn id="3460" idx="6"/>
              <a:endCxn id="346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462" name="Google Shape;3462;p59"/>
            <p:cNvGrpSpPr/>
            <p:nvPr/>
          </p:nvGrpSpPr>
          <p:grpSpPr>
            <a:xfrm>
              <a:off x="3512551" y="2358270"/>
              <a:ext cx="225647" cy="307714"/>
              <a:chOff x="2182679" y="2004714"/>
              <a:chExt cx="792300" cy="1080458"/>
            </a:xfrm>
          </p:grpSpPr>
          <p:cxnSp>
            <p:nvCxnSpPr>
              <p:cNvPr id="3463" name="Google Shape;3463;p59"/>
              <p:cNvCxnSpPr>
                <a:stCxn id="346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60" name="Google Shape;3460;p5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59"/>
            <p:cNvGrpSpPr/>
            <p:nvPr/>
          </p:nvGrpSpPr>
          <p:grpSpPr>
            <a:xfrm>
              <a:off x="3969644" y="2440153"/>
              <a:ext cx="225853" cy="296651"/>
              <a:chOff x="3775710" y="1729289"/>
              <a:chExt cx="136500" cy="179289"/>
            </a:xfrm>
          </p:grpSpPr>
          <p:cxnSp>
            <p:nvCxnSpPr>
              <p:cNvPr id="3466" name="Google Shape;3466;p5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467" name="Google Shape;3467;p5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59"/>
            <p:cNvGrpSpPr/>
            <p:nvPr/>
          </p:nvGrpSpPr>
          <p:grpSpPr>
            <a:xfrm>
              <a:off x="4427051" y="2358270"/>
              <a:ext cx="225647" cy="307714"/>
              <a:chOff x="5393704" y="2004714"/>
              <a:chExt cx="792300" cy="1080458"/>
            </a:xfrm>
          </p:grpSpPr>
          <p:cxnSp>
            <p:nvCxnSpPr>
              <p:cNvPr id="3470" name="Google Shape;3470;p59"/>
              <p:cNvCxnSpPr>
                <a:stCxn id="347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72" name="Google Shape;3472;p5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59"/>
            <p:cNvGrpSpPr/>
            <p:nvPr/>
          </p:nvGrpSpPr>
          <p:grpSpPr>
            <a:xfrm>
              <a:off x="4884287" y="2440252"/>
              <a:ext cx="225647" cy="296532"/>
              <a:chOff x="6999166" y="2292572"/>
              <a:chExt cx="792300" cy="1041192"/>
            </a:xfrm>
          </p:grpSpPr>
          <p:cxnSp>
            <p:nvCxnSpPr>
              <p:cNvPr id="3474" name="Google Shape;3474;p5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461" name="Google Shape;3461;p5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6" name="Google Shape;3476;p59"/>
          <p:cNvGrpSpPr/>
          <p:nvPr/>
        </p:nvGrpSpPr>
        <p:grpSpPr>
          <a:xfrm>
            <a:off x="6838789" y="979959"/>
            <a:ext cx="1581844" cy="732818"/>
            <a:chOff x="634175" y="2986275"/>
            <a:chExt cx="3147949" cy="1458344"/>
          </a:xfrm>
        </p:grpSpPr>
        <p:cxnSp>
          <p:nvCxnSpPr>
            <p:cNvPr id="3477" name="Google Shape;3477;p59"/>
            <p:cNvCxnSpPr>
              <a:stCxn id="3478" idx="4"/>
              <a:endCxn id="347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480" name="Google Shape;3480;p59"/>
            <p:cNvCxnSpPr>
              <a:stCxn id="3479" idx="0"/>
              <a:endCxn id="348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82" name="Google Shape;3482;p59"/>
            <p:cNvCxnSpPr>
              <a:stCxn id="3481" idx="4"/>
              <a:endCxn id="348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84" name="Google Shape;3484;p59"/>
            <p:cNvCxnSpPr>
              <a:stCxn id="3483" idx="0"/>
              <a:endCxn id="348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485" name="Google Shape;3485;p5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81" name="Google Shape;3481;p5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78" name="Google Shape;3478;p5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83" name="Google Shape;3483;p5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79" name="Google Shape;3479;p5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486" name="Google Shape;3486;p59"/>
          <p:cNvGrpSpPr/>
          <p:nvPr/>
        </p:nvGrpSpPr>
        <p:grpSpPr>
          <a:xfrm>
            <a:off x="3406504" y="2674269"/>
            <a:ext cx="1675128" cy="313674"/>
            <a:chOff x="998425" y="1182125"/>
            <a:chExt cx="1065400" cy="199500"/>
          </a:xfrm>
        </p:grpSpPr>
        <p:sp>
          <p:nvSpPr>
            <p:cNvPr id="3487" name="Google Shape;3487;p5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59"/>
          <p:cNvGrpSpPr/>
          <p:nvPr/>
        </p:nvGrpSpPr>
        <p:grpSpPr>
          <a:xfrm>
            <a:off x="3406503" y="3630235"/>
            <a:ext cx="1675129" cy="525345"/>
            <a:chOff x="5194708" y="3484366"/>
            <a:chExt cx="3148148" cy="987304"/>
          </a:xfrm>
        </p:grpSpPr>
        <p:grpSp>
          <p:nvGrpSpPr>
            <p:cNvPr id="3493" name="Google Shape;3493;p59"/>
            <p:cNvGrpSpPr/>
            <p:nvPr/>
          </p:nvGrpSpPr>
          <p:grpSpPr>
            <a:xfrm>
              <a:off x="7531521" y="3484366"/>
              <a:ext cx="811335" cy="987304"/>
              <a:chOff x="3379425" y="1617275"/>
              <a:chExt cx="1090650" cy="1327200"/>
            </a:xfrm>
          </p:grpSpPr>
          <p:sp>
            <p:nvSpPr>
              <p:cNvPr id="3494" name="Google Shape;3494;p5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59"/>
            <p:cNvGrpSpPr/>
            <p:nvPr/>
          </p:nvGrpSpPr>
          <p:grpSpPr>
            <a:xfrm>
              <a:off x="6752546" y="3484366"/>
              <a:ext cx="811428" cy="987304"/>
              <a:chOff x="2332275" y="1617275"/>
              <a:chExt cx="1090775" cy="1327200"/>
            </a:xfrm>
          </p:grpSpPr>
          <p:sp>
            <p:nvSpPr>
              <p:cNvPr id="3498" name="Google Shape;3498;p5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59"/>
            <p:cNvGrpSpPr/>
            <p:nvPr/>
          </p:nvGrpSpPr>
          <p:grpSpPr>
            <a:xfrm>
              <a:off x="5973664" y="3484366"/>
              <a:ext cx="811335" cy="987304"/>
              <a:chOff x="1285250" y="1617275"/>
              <a:chExt cx="1090650" cy="1327200"/>
            </a:xfrm>
          </p:grpSpPr>
          <p:sp>
            <p:nvSpPr>
              <p:cNvPr id="3502" name="Google Shape;3502;p5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59"/>
            <p:cNvGrpSpPr/>
            <p:nvPr/>
          </p:nvGrpSpPr>
          <p:grpSpPr>
            <a:xfrm>
              <a:off x="5194708" y="3484366"/>
              <a:ext cx="811409" cy="987304"/>
              <a:chOff x="238125" y="1617275"/>
              <a:chExt cx="1090750" cy="1327200"/>
            </a:xfrm>
          </p:grpSpPr>
          <p:sp>
            <p:nvSpPr>
              <p:cNvPr id="3506" name="Google Shape;3506;p5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9" name="Google Shape;3509;p59"/>
          <p:cNvGrpSpPr/>
          <p:nvPr/>
        </p:nvGrpSpPr>
        <p:grpSpPr>
          <a:xfrm>
            <a:off x="6840188" y="2276124"/>
            <a:ext cx="1579046" cy="522230"/>
            <a:chOff x="6853641" y="2534077"/>
            <a:chExt cx="1515545" cy="501229"/>
          </a:xfrm>
        </p:grpSpPr>
        <p:grpSp>
          <p:nvGrpSpPr>
            <p:cNvPr id="3510" name="Google Shape;3510;p59"/>
            <p:cNvGrpSpPr/>
            <p:nvPr/>
          </p:nvGrpSpPr>
          <p:grpSpPr>
            <a:xfrm>
              <a:off x="6853641" y="2618923"/>
              <a:ext cx="1515545" cy="324556"/>
              <a:chOff x="6853641" y="2618923"/>
              <a:chExt cx="1515545" cy="324556"/>
            </a:xfrm>
          </p:grpSpPr>
          <p:sp>
            <p:nvSpPr>
              <p:cNvPr id="3511" name="Google Shape;3511;p5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6" name="Google Shape;3516;p5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59"/>
          <p:cNvGrpSpPr/>
          <p:nvPr/>
        </p:nvGrpSpPr>
        <p:grpSpPr>
          <a:xfrm>
            <a:off x="3435080" y="3151165"/>
            <a:ext cx="1617976" cy="346616"/>
            <a:chOff x="1808063" y="4294338"/>
            <a:chExt cx="3370782" cy="721817"/>
          </a:xfrm>
        </p:grpSpPr>
        <p:sp>
          <p:nvSpPr>
            <p:cNvPr id="3522" name="Google Shape;3522;p5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59"/>
          <p:cNvGrpSpPr/>
          <p:nvPr/>
        </p:nvGrpSpPr>
        <p:grpSpPr>
          <a:xfrm>
            <a:off x="5261076" y="3817915"/>
            <a:ext cx="1417067" cy="350605"/>
            <a:chOff x="4234950" y="2101012"/>
            <a:chExt cx="4219974" cy="1044090"/>
          </a:xfrm>
        </p:grpSpPr>
        <p:sp>
          <p:nvSpPr>
            <p:cNvPr id="3533" name="Google Shape;3533;p5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59"/>
          <p:cNvGrpSpPr/>
          <p:nvPr/>
        </p:nvGrpSpPr>
        <p:grpSpPr>
          <a:xfrm>
            <a:off x="6836548" y="1808672"/>
            <a:ext cx="1586327" cy="371557"/>
            <a:chOff x="1247650" y="2075423"/>
            <a:chExt cx="6648477" cy="1557238"/>
          </a:xfrm>
        </p:grpSpPr>
        <p:sp>
          <p:nvSpPr>
            <p:cNvPr id="3550" name="Google Shape;3550;p5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59"/>
          <p:cNvGrpSpPr/>
          <p:nvPr/>
        </p:nvGrpSpPr>
        <p:grpSpPr>
          <a:xfrm>
            <a:off x="5267818" y="961862"/>
            <a:ext cx="1415601" cy="1648533"/>
            <a:chOff x="1839112" y="2209163"/>
            <a:chExt cx="1918159" cy="2233784"/>
          </a:xfrm>
        </p:grpSpPr>
        <p:sp>
          <p:nvSpPr>
            <p:cNvPr id="3557" name="Google Shape;3557;p5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0" name="Google Shape;3560;p59"/>
            <p:cNvCxnSpPr>
              <a:stCxn id="3557" idx="6"/>
              <a:endCxn id="355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61" name="Google Shape;3561;p59"/>
            <p:cNvCxnSpPr>
              <a:stCxn id="3558" idx="4"/>
              <a:endCxn id="356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563" name="Google Shape;3563;p59"/>
            <p:cNvCxnSpPr>
              <a:stCxn id="3562" idx="6"/>
              <a:endCxn id="355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64" name="Google Shape;3564;p59"/>
            <p:cNvCxnSpPr>
              <a:stCxn id="3559" idx="4"/>
              <a:endCxn id="356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562" name="Google Shape;3562;p5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7" name="Google Shape;3567;p59"/>
            <p:cNvCxnSpPr>
              <a:endCxn id="356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568" name="Google Shape;3568;p59"/>
          <p:cNvGrpSpPr/>
          <p:nvPr/>
        </p:nvGrpSpPr>
        <p:grpSpPr>
          <a:xfrm>
            <a:off x="3425084" y="979946"/>
            <a:ext cx="1637968" cy="154942"/>
            <a:chOff x="238125" y="2506075"/>
            <a:chExt cx="7115411" cy="673075"/>
          </a:xfrm>
        </p:grpSpPr>
        <p:sp>
          <p:nvSpPr>
            <p:cNvPr id="3569" name="Google Shape;3569;p5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59"/>
          <p:cNvGrpSpPr/>
          <p:nvPr/>
        </p:nvGrpSpPr>
        <p:grpSpPr>
          <a:xfrm>
            <a:off x="1965820" y="1294664"/>
            <a:ext cx="1262932" cy="785408"/>
            <a:chOff x="548861" y="389676"/>
            <a:chExt cx="3843371" cy="2390163"/>
          </a:xfrm>
        </p:grpSpPr>
        <p:cxnSp>
          <p:nvCxnSpPr>
            <p:cNvPr id="3575" name="Google Shape;3575;p5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76" name="Google Shape;3576;p5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77" name="Google Shape;3577;p5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78" name="Google Shape;3578;p5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579" name="Google Shape;3579;p5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580" name="Google Shape;3580;p5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1" name="Google Shape;3581;p5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582" name="Google Shape;3582;p5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59"/>
          <p:cNvGrpSpPr/>
          <p:nvPr/>
        </p:nvGrpSpPr>
        <p:grpSpPr>
          <a:xfrm>
            <a:off x="753952" y="2401541"/>
            <a:ext cx="1412054" cy="633562"/>
            <a:chOff x="1187400" y="2529299"/>
            <a:chExt cx="6769193" cy="2241903"/>
          </a:xfrm>
        </p:grpSpPr>
        <p:sp>
          <p:nvSpPr>
            <p:cNvPr id="3589" name="Google Shape;3589;p5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90" name="Google Shape;3590;p5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91" name="Google Shape;3591;p5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92" name="Google Shape;3592;p5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93" name="Google Shape;3593;p5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94" name="Google Shape;3594;p5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95" name="Google Shape;3595;p5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596" name="Google Shape;3596;p59"/>
            <p:cNvCxnSpPr>
              <a:stCxn id="3589" idx="2"/>
              <a:endCxn id="359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97" name="Google Shape;3597;p59"/>
            <p:cNvCxnSpPr>
              <a:stCxn id="3591" idx="0"/>
              <a:endCxn id="358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98" name="Google Shape;3598;p59"/>
            <p:cNvCxnSpPr>
              <a:stCxn id="3591" idx="2"/>
              <a:endCxn id="359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99" name="Google Shape;3599;p59"/>
            <p:cNvCxnSpPr>
              <a:stCxn id="3592" idx="0"/>
              <a:endCxn id="359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00" name="Google Shape;3600;p59"/>
            <p:cNvCxnSpPr>
              <a:stCxn id="3590" idx="2"/>
              <a:endCxn id="359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01" name="Google Shape;3601;p59"/>
            <p:cNvCxnSpPr>
              <a:stCxn id="3594" idx="0"/>
              <a:endCxn id="359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602" name="Google Shape;3602;p59"/>
          <p:cNvGrpSpPr/>
          <p:nvPr/>
        </p:nvGrpSpPr>
        <p:grpSpPr>
          <a:xfrm>
            <a:off x="6840198" y="2894250"/>
            <a:ext cx="1579035" cy="540873"/>
            <a:chOff x="6895650" y="3126697"/>
            <a:chExt cx="1436662" cy="492105"/>
          </a:xfrm>
        </p:grpSpPr>
        <p:sp>
          <p:nvSpPr>
            <p:cNvPr id="3603" name="Google Shape;3603;p5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59"/>
            <p:cNvGrpSpPr/>
            <p:nvPr/>
          </p:nvGrpSpPr>
          <p:grpSpPr>
            <a:xfrm>
              <a:off x="6995957" y="3335810"/>
              <a:ext cx="1230393" cy="71754"/>
              <a:chOff x="6995957" y="3287964"/>
              <a:chExt cx="1230393" cy="71754"/>
            </a:xfrm>
          </p:grpSpPr>
          <p:sp>
            <p:nvSpPr>
              <p:cNvPr id="3609" name="Google Shape;3609;p5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4" name="Google Shape;3614;p59"/>
          <p:cNvGrpSpPr/>
          <p:nvPr/>
        </p:nvGrpSpPr>
        <p:grpSpPr>
          <a:xfrm>
            <a:off x="6838780" y="3531013"/>
            <a:ext cx="1581862" cy="650625"/>
            <a:chOff x="6777990" y="3710194"/>
            <a:chExt cx="1646915" cy="677382"/>
          </a:xfrm>
        </p:grpSpPr>
        <p:grpSp>
          <p:nvGrpSpPr>
            <p:cNvPr id="3615" name="Google Shape;3615;p59"/>
            <p:cNvGrpSpPr/>
            <p:nvPr/>
          </p:nvGrpSpPr>
          <p:grpSpPr>
            <a:xfrm>
              <a:off x="6777990" y="3874492"/>
              <a:ext cx="411129" cy="513083"/>
              <a:chOff x="6777990" y="3874492"/>
              <a:chExt cx="411129" cy="513083"/>
            </a:xfrm>
          </p:grpSpPr>
          <p:cxnSp>
            <p:nvCxnSpPr>
              <p:cNvPr id="3616" name="Google Shape;3616;p5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17" name="Google Shape;3617;p5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59"/>
            <p:cNvGrpSpPr/>
            <p:nvPr/>
          </p:nvGrpSpPr>
          <p:grpSpPr>
            <a:xfrm>
              <a:off x="7188425" y="3710194"/>
              <a:ext cx="411123" cy="520535"/>
              <a:chOff x="7188425" y="3710194"/>
              <a:chExt cx="411123" cy="520535"/>
            </a:xfrm>
          </p:grpSpPr>
          <p:cxnSp>
            <p:nvCxnSpPr>
              <p:cNvPr id="3619" name="Google Shape;3619;p5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20" name="Google Shape;3620;p5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59"/>
            <p:cNvGrpSpPr/>
            <p:nvPr/>
          </p:nvGrpSpPr>
          <p:grpSpPr>
            <a:xfrm>
              <a:off x="7603341" y="3874492"/>
              <a:ext cx="411474" cy="513083"/>
              <a:chOff x="7603341" y="3874492"/>
              <a:chExt cx="411474" cy="513083"/>
            </a:xfrm>
          </p:grpSpPr>
          <p:cxnSp>
            <p:nvCxnSpPr>
              <p:cNvPr id="3622" name="Google Shape;3622;p5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23" name="Google Shape;3623;p5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59"/>
            <p:cNvGrpSpPr/>
            <p:nvPr/>
          </p:nvGrpSpPr>
          <p:grpSpPr>
            <a:xfrm>
              <a:off x="8013776" y="3722847"/>
              <a:ext cx="411129" cy="507881"/>
              <a:chOff x="8013776" y="3722847"/>
              <a:chExt cx="411129" cy="507881"/>
            </a:xfrm>
          </p:grpSpPr>
          <p:cxnSp>
            <p:nvCxnSpPr>
              <p:cNvPr id="3625" name="Google Shape;3625;p5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626" name="Google Shape;3626;p5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59"/>
          <p:cNvGrpSpPr/>
          <p:nvPr/>
        </p:nvGrpSpPr>
        <p:grpSpPr>
          <a:xfrm>
            <a:off x="5258295" y="2703853"/>
            <a:ext cx="1421889" cy="1020603"/>
            <a:chOff x="5190863" y="2824811"/>
            <a:chExt cx="1544860" cy="1108869"/>
          </a:xfrm>
        </p:grpSpPr>
        <p:grpSp>
          <p:nvGrpSpPr>
            <p:cNvPr id="3628" name="Google Shape;3628;p59"/>
            <p:cNvGrpSpPr/>
            <p:nvPr/>
          </p:nvGrpSpPr>
          <p:grpSpPr>
            <a:xfrm>
              <a:off x="5938695" y="3176919"/>
              <a:ext cx="685761" cy="404739"/>
              <a:chOff x="5938695" y="3176919"/>
              <a:chExt cx="685761" cy="404739"/>
            </a:xfrm>
          </p:grpSpPr>
          <p:grpSp>
            <p:nvGrpSpPr>
              <p:cNvPr id="3629" name="Google Shape;3629;p59"/>
              <p:cNvGrpSpPr/>
              <p:nvPr/>
            </p:nvGrpSpPr>
            <p:grpSpPr>
              <a:xfrm>
                <a:off x="5938695" y="3176919"/>
                <a:ext cx="685761" cy="404739"/>
                <a:chOff x="5938695" y="3176919"/>
                <a:chExt cx="685761" cy="404739"/>
              </a:xfrm>
            </p:grpSpPr>
            <p:sp>
              <p:nvSpPr>
                <p:cNvPr id="3630" name="Google Shape;3630;p5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2" name="Google Shape;3632;p5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59"/>
            <p:cNvGrpSpPr/>
            <p:nvPr/>
          </p:nvGrpSpPr>
          <p:grpSpPr>
            <a:xfrm>
              <a:off x="5305233" y="3176835"/>
              <a:ext cx="685971" cy="404655"/>
              <a:chOff x="5305233" y="3176835"/>
              <a:chExt cx="685971" cy="404655"/>
            </a:xfrm>
          </p:grpSpPr>
          <p:grpSp>
            <p:nvGrpSpPr>
              <p:cNvPr id="3634" name="Google Shape;3634;p59"/>
              <p:cNvGrpSpPr/>
              <p:nvPr/>
            </p:nvGrpSpPr>
            <p:grpSpPr>
              <a:xfrm>
                <a:off x="5305233" y="3176835"/>
                <a:ext cx="685971" cy="404655"/>
                <a:chOff x="5305233" y="3176835"/>
                <a:chExt cx="685971" cy="404655"/>
              </a:xfrm>
            </p:grpSpPr>
            <p:sp>
              <p:nvSpPr>
                <p:cNvPr id="3635" name="Google Shape;3635;p5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7" name="Google Shape;3637;p5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8" name="Google Shape;3638;p5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59"/>
            <p:cNvGrpSpPr/>
            <p:nvPr/>
          </p:nvGrpSpPr>
          <p:grpSpPr>
            <a:xfrm>
              <a:off x="5657361" y="2824811"/>
              <a:ext cx="1078361" cy="404655"/>
              <a:chOff x="5657361" y="2824811"/>
              <a:chExt cx="1078361" cy="404655"/>
            </a:xfrm>
          </p:grpSpPr>
          <p:grpSp>
            <p:nvGrpSpPr>
              <p:cNvPr id="3640" name="Google Shape;3640;p59"/>
              <p:cNvGrpSpPr/>
              <p:nvPr/>
            </p:nvGrpSpPr>
            <p:grpSpPr>
              <a:xfrm>
                <a:off x="5657361" y="2824811"/>
                <a:ext cx="1078361" cy="404655"/>
                <a:chOff x="5657361" y="2824811"/>
                <a:chExt cx="1078361" cy="404655"/>
              </a:xfrm>
            </p:grpSpPr>
            <p:grpSp>
              <p:nvGrpSpPr>
                <p:cNvPr id="3641" name="Google Shape;3641;p59"/>
                <p:cNvGrpSpPr/>
                <p:nvPr/>
              </p:nvGrpSpPr>
              <p:grpSpPr>
                <a:xfrm>
                  <a:off x="5938485" y="2824811"/>
                  <a:ext cx="797237" cy="404655"/>
                  <a:chOff x="5938485" y="2824811"/>
                  <a:chExt cx="797237" cy="404655"/>
                </a:xfrm>
              </p:grpSpPr>
              <p:sp>
                <p:nvSpPr>
                  <p:cNvPr id="3642" name="Google Shape;3642;p5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4" name="Google Shape;3644;p5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5" name="Google Shape;3645;p5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59"/>
            <p:cNvGrpSpPr/>
            <p:nvPr/>
          </p:nvGrpSpPr>
          <p:grpSpPr>
            <a:xfrm>
              <a:off x="5190863" y="3528942"/>
              <a:ext cx="1078026" cy="404739"/>
              <a:chOff x="5190863" y="3528942"/>
              <a:chExt cx="1078026" cy="404739"/>
            </a:xfrm>
          </p:grpSpPr>
          <p:sp>
            <p:nvSpPr>
              <p:cNvPr id="3647" name="Google Shape;3647;p5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8" name="Google Shape;3648;p59"/>
              <p:cNvGrpSpPr/>
              <p:nvPr/>
            </p:nvGrpSpPr>
            <p:grpSpPr>
              <a:xfrm>
                <a:off x="5190863" y="3528942"/>
                <a:ext cx="1078026" cy="404739"/>
                <a:chOff x="5190863" y="3528942"/>
                <a:chExt cx="1078026" cy="404739"/>
              </a:xfrm>
            </p:grpSpPr>
            <p:sp>
              <p:nvSpPr>
                <p:cNvPr id="3649" name="Google Shape;3649;p5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51" name="Google Shape;3651;p59"/>
          <p:cNvGrpSpPr/>
          <p:nvPr/>
        </p:nvGrpSpPr>
        <p:grpSpPr>
          <a:xfrm>
            <a:off x="724302" y="1268321"/>
            <a:ext cx="1086719" cy="879487"/>
            <a:chOff x="803162" y="1474292"/>
            <a:chExt cx="1086719" cy="879487"/>
          </a:xfrm>
        </p:grpSpPr>
        <p:grpSp>
          <p:nvGrpSpPr>
            <p:cNvPr id="3652" name="Google Shape;3652;p59"/>
            <p:cNvGrpSpPr/>
            <p:nvPr/>
          </p:nvGrpSpPr>
          <p:grpSpPr>
            <a:xfrm>
              <a:off x="803162" y="1625948"/>
              <a:ext cx="445856" cy="576579"/>
              <a:chOff x="803162" y="1625948"/>
              <a:chExt cx="445856" cy="576579"/>
            </a:xfrm>
          </p:grpSpPr>
          <p:sp>
            <p:nvSpPr>
              <p:cNvPr id="3653" name="Google Shape;3653;p5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4" name="Google Shape;3654;p59"/>
              <p:cNvGrpSpPr/>
              <p:nvPr/>
            </p:nvGrpSpPr>
            <p:grpSpPr>
              <a:xfrm>
                <a:off x="1056023" y="1625948"/>
                <a:ext cx="192995" cy="576579"/>
                <a:chOff x="1056023" y="1625948"/>
                <a:chExt cx="192995" cy="576579"/>
              </a:xfrm>
            </p:grpSpPr>
            <p:sp>
              <p:nvSpPr>
                <p:cNvPr id="3655" name="Google Shape;3655;p5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0" name="Google Shape;3660;p59"/>
            <p:cNvGrpSpPr/>
            <p:nvPr/>
          </p:nvGrpSpPr>
          <p:grpSpPr>
            <a:xfrm>
              <a:off x="1371406" y="1474292"/>
              <a:ext cx="518475" cy="879487"/>
              <a:chOff x="1398231" y="1474292"/>
              <a:chExt cx="518475" cy="879487"/>
            </a:xfrm>
          </p:grpSpPr>
          <p:grpSp>
            <p:nvGrpSpPr>
              <p:cNvPr id="3661" name="Google Shape;3661;p59"/>
              <p:cNvGrpSpPr/>
              <p:nvPr/>
            </p:nvGrpSpPr>
            <p:grpSpPr>
              <a:xfrm>
                <a:off x="1398231" y="1474292"/>
                <a:ext cx="518475" cy="341643"/>
                <a:chOff x="1398231" y="1474292"/>
                <a:chExt cx="518475" cy="341643"/>
              </a:xfrm>
            </p:grpSpPr>
            <p:sp>
              <p:nvSpPr>
                <p:cNvPr id="3662" name="Google Shape;3662;p5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3" name="Google Shape;3663;p59"/>
                <p:cNvGrpSpPr/>
                <p:nvPr/>
              </p:nvGrpSpPr>
              <p:grpSpPr>
                <a:xfrm>
                  <a:off x="1616453" y="1474292"/>
                  <a:ext cx="300253" cy="341643"/>
                  <a:chOff x="1616453" y="1475379"/>
                  <a:chExt cx="300253" cy="341643"/>
                </a:xfrm>
              </p:grpSpPr>
              <p:sp>
                <p:nvSpPr>
                  <p:cNvPr id="3664" name="Google Shape;3664;p5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1" name="Google Shape;3671;p59"/>
                  <p:cNvGrpSpPr/>
                  <p:nvPr/>
                </p:nvGrpSpPr>
                <p:grpSpPr>
                  <a:xfrm>
                    <a:off x="1839639" y="1475379"/>
                    <a:ext cx="77067" cy="341643"/>
                    <a:chOff x="1839639" y="1475379"/>
                    <a:chExt cx="77067" cy="341643"/>
                  </a:xfrm>
                </p:grpSpPr>
                <p:sp>
                  <p:nvSpPr>
                    <p:cNvPr id="3672" name="Google Shape;3672;p5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74" name="Google Shape;3674;p59"/>
              <p:cNvGrpSpPr/>
              <p:nvPr/>
            </p:nvGrpSpPr>
            <p:grpSpPr>
              <a:xfrm>
                <a:off x="1398451" y="2012951"/>
                <a:ext cx="518255" cy="340828"/>
                <a:chOff x="1398451" y="2012951"/>
                <a:chExt cx="518255" cy="340828"/>
              </a:xfrm>
            </p:grpSpPr>
            <p:sp>
              <p:nvSpPr>
                <p:cNvPr id="3675" name="Google Shape;3675;p5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6" name="Google Shape;3676;p59"/>
                <p:cNvGrpSpPr/>
                <p:nvPr/>
              </p:nvGrpSpPr>
              <p:grpSpPr>
                <a:xfrm>
                  <a:off x="1616453" y="2012951"/>
                  <a:ext cx="300253" cy="340828"/>
                  <a:chOff x="1616453" y="2013538"/>
                  <a:chExt cx="300253" cy="340828"/>
                </a:xfrm>
              </p:grpSpPr>
              <p:sp>
                <p:nvSpPr>
                  <p:cNvPr id="3677" name="Google Shape;3677;p5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4" name="Google Shape;3684;p59"/>
                  <p:cNvGrpSpPr/>
                  <p:nvPr/>
                </p:nvGrpSpPr>
                <p:grpSpPr>
                  <a:xfrm>
                    <a:off x="1839639" y="2013538"/>
                    <a:ext cx="77067" cy="340828"/>
                    <a:chOff x="1839639" y="2013538"/>
                    <a:chExt cx="77067" cy="340828"/>
                  </a:xfrm>
                </p:grpSpPr>
                <p:sp>
                  <p:nvSpPr>
                    <p:cNvPr id="3685" name="Google Shape;3685;p5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687" name="Google Shape;3687;p59"/>
          <p:cNvGrpSpPr/>
          <p:nvPr/>
        </p:nvGrpSpPr>
        <p:grpSpPr>
          <a:xfrm>
            <a:off x="721126" y="3399508"/>
            <a:ext cx="1368681" cy="682918"/>
            <a:chOff x="724986" y="3605478"/>
            <a:chExt cx="1368681" cy="682918"/>
          </a:xfrm>
        </p:grpSpPr>
        <p:grpSp>
          <p:nvGrpSpPr>
            <p:cNvPr id="3688" name="Google Shape;3688;p59"/>
            <p:cNvGrpSpPr/>
            <p:nvPr/>
          </p:nvGrpSpPr>
          <p:grpSpPr>
            <a:xfrm>
              <a:off x="1289102" y="3823629"/>
              <a:ext cx="240442" cy="250435"/>
              <a:chOff x="-165066" y="3843615"/>
              <a:chExt cx="221259" cy="230455"/>
            </a:xfrm>
          </p:grpSpPr>
          <p:sp>
            <p:nvSpPr>
              <p:cNvPr id="3689" name="Google Shape;3689;p5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59"/>
            <p:cNvGrpSpPr/>
            <p:nvPr/>
          </p:nvGrpSpPr>
          <p:grpSpPr>
            <a:xfrm>
              <a:off x="724986" y="3605478"/>
              <a:ext cx="1368681" cy="682918"/>
              <a:chOff x="724986" y="3605478"/>
              <a:chExt cx="1368681" cy="682918"/>
            </a:xfrm>
          </p:grpSpPr>
          <p:grpSp>
            <p:nvGrpSpPr>
              <p:cNvPr id="3710" name="Google Shape;3710;p59"/>
              <p:cNvGrpSpPr/>
              <p:nvPr/>
            </p:nvGrpSpPr>
            <p:grpSpPr>
              <a:xfrm>
                <a:off x="1498221" y="4047614"/>
                <a:ext cx="529172" cy="240783"/>
                <a:chOff x="1498221" y="4047614"/>
                <a:chExt cx="529172" cy="240783"/>
              </a:xfrm>
            </p:grpSpPr>
            <p:grpSp>
              <p:nvGrpSpPr>
                <p:cNvPr id="3711" name="Google Shape;3711;p59"/>
                <p:cNvGrpSpPr/>
                <p:nvPr/>
              </p:nvGrpSpPr>
              <p:grpSpPr>
                <a:xfrm>
                  <a:off x="1826655" y="4224370"/>
                  <a:ext cx="200738" cy="25631"/>
                  <a:chOff x="1826655" y="4224370"/>
                  <a:chExt cx="200738" cy="25631"/>
                </a:xfrm>
              </p:grpSpPr>
              <p:sp>
                <p:nvSpPr>
                  <p:cNvPr id="3712" name="Google Shape;3712;p5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59"/>
                <p:cNvGrpSpPr/>
                <p:nvPr/>
              </p:nvGrpSpPr>
              <p:grpSpPr>
                <a:xfrm>
                  <a:off x="1498221" y="4047614"/>
                  <a:ext cx="328444" cy="240783"/>
                  <a:chOff x="1498221" y="4047614"/>
                  <a:chExt cx="328444" cy="240783"/>
                </a:xfrm>
              </p:grpSpPr>
              <p:sp>
                <p:nvSpPr>
                  <p:cNvPr id="3715" name="Google Shape;3715;p5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6" name="Google Shape;3716;p59"/>
                  <p:cNvGrpSpPr/>
                  <p:nvPr/>
                </p:nvGrpSpPr>
                <p:grpSpPr>
                  <a:xfrm>
                    <a:off x="1498221" y="4047614"/>
                    <a:ext cx="150566" cy="190416"/>
                    <a:chOff x="1498221" y="4047614"/>
                    <a:chExt cx="150566" cy="190416"/>
                  </a:xfrm>
                </p:grpSpPr>
                <p:sp>
                  <p:nvSpPr>
                    <p:cNvPr id="3717" name="Google Shape;3717;p5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19" name="Google Shape;3719;p59"/>
              <p:cNvGrpSpPr/>
              <p:nvPr/>
            </p:nvGrpSpPr>
            <p:grpSpPr>
              <a:xfrm>
                <a:off x="1560718" y="3800594"/>
                <a:ext cx="532948" cy="302090"/>
                <a:chOff x="1560718" y="3800594"/>
                <a:chExt cx="532948" cy="302090"/>
              </a:xfrm>
            </p:grpSpPr>
            <p:grpSp>
              <p:nvGrpSpPr>
                <p:cNvPr id="3720" name="Google Shape;3720;p59"/>
                <p:cNvGrpSpPr/>
                <p:nvPr/>
              </p:nvGrpSpPr>
              <p:grpSpPr>
                <a:xfrm>
                  <a:off x="1912179" y="3827344"/>
                  <a:ext cx="181487" cy="25631"/>
                  <a:chOff x="1912179" y="3827344"/>
                  <a:chExt cx="181487" cy="25631"/>
                </a:xfrm>
              </p:grpSpPr>
              <p:sp>
                <p:nvSpPr>
                  <p:cNvPr id="3721" name="Google Shape;3721;p5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59"/>
                <p:cNvGrpSpPr/>
                <p:nvPr/>
              </p:nvGrpSpPr>
              <p:grpSpPr>
                <a:xfrm>
                  <a:off x="1912179" y="4044505"/>
                  <a:ext cx="181487" cy="25622"/>
                  <a:chOff x="1912179" y="4044506"/>
                  <a:chExt cx="181487" cy="25622"/>
                </a:xfrm>
              </p:grpSpPr>
              <p:sp>
                <p:nvSpPr>
                  <p:cNvPr id="3724" name="Google Shape;3724;p5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59"/>
                <p:cNvGrpSpPr/>
                <p:nvPr/>
              </p:nvGrpSpPr>
              <p:grpSpPr>
                <a:xfrm>
                  <a:off x="1560718" y="3800594"/>
                  <a:ext cx="351472" cy="302090"/>
                  <a:chOff x="1560718" y="3800594"/>
                  <a:chExt cx="351472" cy="302090"/>
                </a:xfrm>
              </p:grpSpPr>
              <p:grpSp>
                <p:nvGrpSpPr>
                  <p:cNvPr id="3727" name="Google Shape;3727;p59"/>
                  <p:cNvGrpSpPr/>
                  <p:nvPr/>
                </p:nvGrpSpPr>
                <p:grpSpPr>
                  <a:xfrm>
                    <a:off x="1560718" y="3842857"/>
                    <a:ext cx="173586" cy="217131"/>
                    <a:chOff x="1560718" y="3842857"/>
                    <a:chExt cx="173586" cy="217131"/>
                  </a:xfrm>
                </p:grpSpPr>
                <p:sp>
                  <p:nvSpPr>
                    <p:cNvPr id="3728" name="Google Shape;3728;p5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1" name="Google Shape;3731;p5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33" name="Google Shape;3733;p5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4" name="Google Shape;3734;p59"/>
              <p:cNvGrpSpPr/>
              <p:nvPr/>
            </p:nvGrpSpPr>
            <p:grpSpPr>
              <a:xfrm>
                <a:off x="785350" y="3605478"/>
                <a:ext cx="535311" cy="249245"/>
                <a:chOff x="785350" y="3605478"/>
                <a:chExt cx="535311" cy="249245"/>
              </a:xfrm>
            </p:grpSpPr>
            <p:grpSp>
              <p:nvGrpSpPr>
                <p:cNvPr id="3735" name="Google Shape;3735;p59"/>
                <p:cNvGrpSpPr/>
                <p:nvPr/>
              </p:nvGrpSpPr>
              <p:grpSpPr>
                <a:xfrm>
                  <a:off x="785350" y="3605478"/>
                  <a:ext cx="376191" cy="102736"/>
                  <a:chOff x="785350" y="3605478"/>
                  <a:chExt cx="376191" cy="102736"/>
                </a:xfrm>
              </p:grpSpPr>
              <p:sp>
                <p:nvSpPr>
                  <p:cNvPr id="3736" name="Google Shape;3736;p5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59"/>
                <p:cNvGrpSpPr/>
                <p:nvPr/>
              </p:nvGrpSpPr>
              <p:grpSpPr>
                <a:xfrm>
                  <a:off x="1161530" y="3655851"/>
                  <a:ext cx="159131" cy="198872"/>
                  <a:chOff x="1161530" y="3655851"/>
                  <a:chExt cx="159131" cy="198872"/>
                </a:xfrm>
              </p:grpSpPr>
              <p:sp>
                <p:nvSpPr>
                  <p:cNvPr id="3740" name="Google Shape;3740;p5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2" name="Google Shape;3742;p59"/>
              <p:cNvGrpSpPr/>
              <p:nvPr/>
            </p:nvGrpSpPr>
            <p:grpSpPr>
              <a:xfrm>
                <a:off x="785350" y="4047614"/>
                <a:ext cx="535311" cy="240783"/>
                <a:chOff x="785350" y="4047614"/>
                <a:chExt cx="535311" cy="240783"/>
              </a:xfrm>
            </p:grpSpPr>
            <p:grpSp>
              <p:nvGrpSpPr>
                <p:cNvPr id="3743" name="Google Shape;3743;p59"/>
                <p:cNvGrpSpPr/>
                <p:nvPr/>
              </p:nvGrpSpPr>
              <p:grpSpPr>
                <a:xfrm>
                  <a:off x="1161636" y="4047614"/>
                  <a:ext cx="159025" cy="190415"/>
                  <a:chOff x="1161636" y="4047614"/>
                  <a:chExt cx="159025" cy="190415"/>
                </a:xfrm>
              </p:grpSpPr>
              <p:sp>
                <p:nvSpPr>
                  <p:cNvPr id="3744" name="Google Shape;3744;p5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59"/>
                <p:cNvGrpSpPr/>
                <p:nvPr/>
              </p:nvGrpSpPr>
              <p:grpSpPr>
                <a:xfrm>
                  <a:off x="785350" y="4185661"/>
                  <a:ext cx="376191" cy="102736"/>
                  <a:chOff x="785350" y="4185661"/>
                  <a:chExt cx="376191" cy="102736"/>
                </a:xfrm>
              </p:grpSpPr>
              <p:sp>
                <p:nvSpPr>
                  <p:cNvPr id="3747" name="Google Shape;3747;p5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0" name="Google Shape;3750;p59"/>
              <p:cNvGrpSpPr/>
              <p:nvPr/>
            </p:nvGrpSpPr>
            <p:grpSpPr>
              <a:xfrm>
                <a:off x="1501054" y="3605478"/>
                <a:ext cx="526340" cy="249240"/>
                <a:chOff x="1501054" y="3605478"/>
                <a:chExt cx="526340" cy="249240"/>
              </a:xfrm>
            </p:grpSpPr>
            <p:grpSp>
              <p:nvGrpSpPr>
                <p:cNvPr id="3751" name="Google Shape;3751;p59"/>
                <p:cNvGrpSpPr/>
                <p:nvPr/>
              </p:nvGrpSpPr>
              <p:grpSpPr>
                <a:xfrm>
                  <a:off x="1834208" y="3643867"/>
                  <a:ext cx="193185" cy="25622"/>
                  <a:chOff x="1834208" y="3643867"/>
                  <a:chExt cx="193185" cy="25622"/>
                </a:xfrm>
              </p:grpSpPr>
              <p:sp>
                <p:nvSpPr>
                  <p:cNvPr id="3752" name="Google Shape;3752;p5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59"/>
                <p:cNvGrpSpPr/>
                <p:nvPr/>
              </p:nvGrpSpPr>
              <p:grpSpPr>
                <a:xfrm>
                  <a:off x="1501054" y="3605478"/>
                  <a:ext cx="333165" cy="249240"/>
                  <a:chOff x="1501054" y="3605478"/>
                  <a:chExt cx="333165" cy="249240"/>
                </a:xfrm>
              </p:grpSpPr>
              <p:sp>
                <p:nvSpPr>
                  <p:cNvPr id="3755" name="Google Shape;3755;p5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6" name="Google Shape;3756;p59"/>
                  <p:cNvGrpSpPr/>
                  <p:nvPr/>
                </p:nvGrpSpPr>
                <p:grpSpPr>
                  <a:xfrm>
                    <a:off x="1501054" y="3655851"/>
                    <a:ext cx="155286" cy="198867"/>
                    <a:chOff x="1501054" y="3655851"/>
                    <a:chExt cx="155286" cy="198867"/>
                  </a:xfrm>
                </p:grpSpPr>
                <p:sp>
                  <p:nvSpPr>
                    <p:cNvPr id="3757" name="Google Shape;3757;p5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9" name="Google Shape;3759;p59"/>
              <p:cNvGrpSpPr/>
              <p:nvPr/>
            </p:nvGrpSpPr>
            <p:grpSpPr>
              <a:xfrm>
                <a:off x="724986" y="3800594"/>
                <a:ext cx="532950" cy="302090"/>
                <a:chOff x="724986" y="3800594"/>
                <a:chExt cx="532950" cy="302090"/>
              </a:xfrm>
            </p:grpSpPr>
            <p:grpSp>
              <p:nvGrpSpPr>
                <p:cNvPr id="3760" name="Google Shape;3760;p59"/>
                <p:cNvGrpSpPr/>
                <p:nvPr/>
              </p:nvGrpSpPr>
              <p:grpSpPr>
                <a:xfrm>
                  <a:off x="724986" y="4044367"/>
                  <a:ext cx="181314" cy="25626"/>
                  <a:chOff x="724986" y="4044367"/>
                  <a:chExt cx="181314" cy="25626"/>
                </a:xfrm>
              </p:grpSpPr>
              <p:sp>
                <p:nvSpPr>
                  <p:cNvPr id="3761" name="Google Shape;3761;p5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59"/>
                <p:cNvGrpSpPr/>
                <p:nvPr/>
              </p:nvGrpSpPr>
              <p:grpSpPr>
                <a:xfrm>
                  <a:off x="906290" y="3800594"/>
                  <a:ext cx="351646" cy="302090"/>
                  <a:chOff x="906290" y="3800594"/>
                  <a:chExt cx="351646" cy="302090"/>
                </a:xfrm>
              </p:grpSpPr>
              <p:grpSp>
                <p:nvGrpSpPr>
                  <p:cNvPr id="3764" name="Google Shape;3764;p59"/>
                  <p:cNvGrpSpPr/>
                  <p:nvPr/>
                </p:nvGrpSpPr>
                <p:grpSpPr>
                  <a:xfrm>
                    <a:off x="1084172" y="3842857"/>
                    <a:ext cx="173764" cy="217131"/>
                    <a:chOff x="1084172" y="3842857"/>
                    <a:chExt cx="173764" cy="217131"/>
                  </a:xfrm>
                </p:grpSpPr>
                <p:grpSp>
                  <p:nvGrpSpPr>
                    <p:cNvPr id="3765" name="Google Shape;3765;p59"/>
                    <p:cNvGrpSpPr/>
                    <p:nvPr/>
                  </p:nvGrpSpPr>
                  <p:grpSpPr>
                    <a:xfrm>
                      <a:off x="1156862" y="3936509"/>
                      <a:ext cx="101073" cy="25622"/>
                      <a:chOff x="1156862" y="3936509"/>
                      <a:chExt cx="101073" cy="25622"/>
                    </a:xfrm>
                  </p:grpSpPr>
                  <p:sp>
                    <p:nvSpPr>
                      <p:cNvPr id="3766" name="Google Shape;3766;p5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8" name="Google Shape;3768;p5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9" name="Google Shape;3769;p5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59"/>
                <p:cNvGrpSpPr/>
                <p:nvPr/>
              </p:nvGrpSpPr>
              <p:grpSpPr>
                <a:xfrm>
                  <a:off x="724986" y="3830189"/>
                  <a:ext cx="189533" cy="25626"/>
                  <a:chOff x="724986" y="3830189"/>
                  <a:chExt cx="189533" cy="25626"/>
                </a:xfrm>
              </p:grpSpPr>
              <p:sp>
                <p:nvSpPr>
                  <p:cNvPr id="3772" name="Google Shape;3772;p5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774" name="Google Shape;3774;p59"/>
          <p:cNvGrpSpPr/>
          <p:nvPr/>
        </p:nvGrpSpPr>
        <p:grpSpPr>
          <a:xfrm>
            <a:off x="2249438" y="2249669"/>
            <a:ext cx="948701" cy="935378"/>
            <a:chOff x="2253298" y="2428317"/>
            <a:chExt cx="948701" cy="935378"/>
          </a:xfrm>
        </p:grpSpPr>
        <p:sp>
          <p:nvSpPr>
            <p:cNvPr id="3775" name="Google Shape;3775;p5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b="0"/>
          </a:p>
        </p:txBody>
      </p:sp>
      <p:sp>
        <p:nvSpPr>
          <p:cNvPr id="467" name="Google Shape;467;p33"/>
          <p:cNvSpPr txBox="1"/>
          <p:nvPr>
            <p:ph idx="3" type="title"/>
          </p:nvPr>
        </p:nvSpPr>
        <p:spPr>
          <a:xfrm>
            <a:off x="1000050" y="3647161"/>
            <a:ext cx="9066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68" name="Google Shape;468;p33"/>
          <p:cNvSpPr txBox="1"/>
          <p:nvPr>
            <p:ph idx="4" type="title"/>
          </p:nvPr>
        </p:nvSpPr>
        <p:spPr>
          <a:xfrm>
            <a:off x="999963" y="2522211"/>
            <a:ext cx="9066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69" name="Google Shape;469;p33"/>
          <p:cNvSpPr txBox="1"/>
          <p:nvPr>
            <p:ph idx="5" type="title"/>
          </p:nvPr>
        </p:nvSpPr>
        <p:spPr>
          <a:xfrm>
            <a:off x="4910268" y="1397301"/>
            <a:ext cx="9066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70" name="Google Shape;470;p33"/>
          <p:cNvSpPr txBox="1"/>
          <p:nvPr>
            <p:ph idx="7" type="subTitle"/>
          </p:nvPr>
        </p:nvSpPr>
        <p:spPr>
          <a:xfrm>
            <a:off x="1912211" y="3647161"/>
            <a:ext cx="2327100" cy="6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pace Grotesk"/>
                <a:ea typeface="Space Grotesk"/>
                <a:cs typeface="Space Grotesk"/>
                <a:sym typeface="Space Grotesk"/>
              </a:rPr>
              <a:t>Content</a:t>
            </a:r>
            <a:r>
              <a:rPr lang="en"/>
              <a:t> </a:t>
            </a:r>
            <a:r>
              <a:rPr lang="en">
                <a:latin typeface="Space Grotesk"/>
                <a:ea typeface="Space Grotesk"/>
                <a:cs typeface="Space Grotesk"/>
                <a:sym typeface="Space Grotesk"/>
              </a:rPr>
              <a:t>ideation</a:t>
            </a:r>
            <a:endParaRPr>
              <a:latin typeface="Space Grotesk"/>
              <a:ea typeface="Space Grotesk"/>
              <a:cs typeface="Space Grotesk"/>
              <a:sym typeface="Space Grotesk"/>
            </a:endParaRPr>
          </a:p>
        </p:txBody>
      </p:sp>
      <p:sp>
        <p:nvSpPr>
          <p:cNvPr id="471" name="Google Shape;471;p33"/>
          <p:cNvSpPr txBox="1"/>
          <p:nvPr>
            <p:ph idx="6" type="subTitle"/>
          </p:nvPr>
        </p:nvSpPr>
        <p:spPr>
          <a:xfrm>
            <a:off x="1906573" y="2522211"/>
            <a:ext cx="2327100" cy="6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audience demographics</a:t>
            </a:r>
            <a:endParaRPr/>
          </a:p>
        </p:txBody>
      </p:sp>
      <p:sp>
        <p:nvSpPr>
          <p:cNvPr id="472" name="Google Shape;472;p33"/>
          <p:cNvSpPr txBox="1"/>
          <p:nvPr>
            <p:ph idx="8" type="subTitle"/>
          </p:nvPr>
        </p:nvSpPr>
        <p:spPr>
          <a:xfrm>
            <a:off x="5816879" y="1397322"/>
            <a:ext cx="2327100" cy="6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Platforms and scheduling</a:t>
            </a:r>
            <a:endParaRPr/>
          </a:p>
        </p:txBody>
      </p:sp>
      <p:sp>
        <p:nvSpPr>
          <p:cNvPr id="473" name="Google Shape;473;p33"/>
          <p:cNvSpPr txBox="1"/>
          <p:nvPr>
            <p:ph idx="9" type="title"/>
          </p:nvPr>
        </p:nvSpPr>
        <p:spPr>
          <a:xfrm>
            <a:off x="4910275" y="3647163"/>
            <a:ext cx="9066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74" name="Google Shape;474;p33"/>
          <p:cNvSpPr txBox="1"/>
          <p:nvPr>
            <p:ph idx="13" type="title"/>
          </p:nvPr>
        </p:nvSpPr>
        <p:spPr>
          <a:xfrm>
            <a:off x="4910181" y="2522211"/>
            <a:ext cx="9066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75" name="Google Shape;475;p33"/>
          <p:cNvSpPr txBox="1"/>
          <p:nvPr>
            <p:ph idx="14" type="subTitle"/>
          </p:nvPr>
        </p:nvSpPr>
        <p:spPr>
          <a:xfrm>
            <a:off x="5816792" y="2522211"/>
            <a:ext cx="2327100" cy="6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Measurement and evaluation</a:t>
            </a:r>
            <a:endParaRPr/>
          </a:p>
        </p:txBody>
      </p:sp>
      <p:sp>
        <p:nvSpPr>
          <p:cNvPr id="476" name="Google Shape;476;p33"/>
          <p:cNvSpPr txBox="1"/>
          <p:nvPr>
            <p:ph idx="15" type="subTitle"/>
          </p:nvPr>
        </p:nvSpPr>
        <p:spPr>
          <a:xfrm>
            <a:off x="5822429" y="3647161"/>
            <a:ext cx="2327100" cy="6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pace Grotesk"/>
                <a:ea typeface="Space Grotesk"/>
                <a:cs typeface="Space Grotesk"/>
                <a:sym typeface="Space Grotesk"/>
              </a:rPr>
              <a:t>Budgeting</a:t>
            </a:r>
            <a:r>
              <a:rPr lang="en"/>
              <a:t> </a:t>
            </a:r>
            <a:r>
              <a:rPr lang="en">
                <a:latin typeface="Space Grotesk"/>
                <a:ea typeface="Space Grotesk"/>
                <a:cs typeface="Space Grotesk"/>
                <a:sym typeface="Space Grotesk"/>
              </a:rPr>
              <a:t>and planning</a:t>
            </a:r>
            <a:endParaRPr>
              <a:latin typeface="Space Grotesk"/>
              <a:ea typeface="Space Grotesk"/>
              <a:cs typeface="Space Grotesk"/>
              <a:sym typeface="Space Grotesk"/>
            </a:endParaRPr>
          </a:p>
        </p:txBody>
      </p:sp>
      <p:sp>
        <p:nvSpPr>
          <p:cNvPr id="477" name="Google Shape;477;p33"/>
          <p:cNvSpPr txBox="1"/>
          <p:nvPr>
            <p:ph idx="2" type="title"/>
          </p:nvPr>
        </p:nvSpPr>
        <p:spPr>
          <a:xfrm>
            <a:off x="1000050" y="1397285"/>
            <a:ext cx="9066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78" name="Google Shape;478;p33"/>
          <p:cNvSpPr txBox="1"/>
          <p:nvPr>
            <p:ph idx="1" type="subTitle"/>
          </p:nvPr>
        </p:nvSpPr>
        <p:spPr>
          <a:xfrm>
            <a:off x="1912211" y="1397303"/>
            <a:ext cx="2327100" cy="6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and objectives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1" name="Shape 3811"/>
        <p:cNvGrpSpPr/>
        <p:nvPr/>
      </p:nvGrpSpPr>
      <p:grpSpPr>
        <a:xfrm>
          <a:off x="0" y="0"/>
          <a:ext cx="0" cy="0"/>
          <a:chOff x="0" y="0"/>
          <a:chExt cx="0" cy="0"/>
        </a:xfrm>
      </p:grpSpPr>
      <p:grpSp>
        <p:nvGrpSpPr>
          <p:cNvPr id="3812" name="Google Shape;3812;p60"/>
          <p:cNvGrpSpPr/>
          <p:nvPr/>
        </p:nvGrpSpPr>
        <p:grpSpPr>
          <a:xfrm>
            <a:off x="3339745" y="952988"/>
            <a:ext cx="2363393" cy="1017867"/>
            <a:chOff x="3292400" y="1219146"/>
            <a:chExt cx="2615240" cy="1110239"/>
          </a:xfrm>
        </p:grpSpPr>
        <p:sp>
          <p:nvSpPr>
            <p:cNvPr id="3813" name="Google Shape;3813;p6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814" name="Google Shape;3814;p6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15" name="Google Shape;3815;p6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816" name="Google Shape;3816;p6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817" name="Google Shape;3817;p6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818" name="Google Shape;3818;p6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819" name="Google Shape;3819;p6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820" name="Google Shape;3820;p6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821" name="Google Shape;3821;p6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822" name="Google Shape;3822;p6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823" name="Google Shape;3823;p6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24" name="Google Shape;3824;p6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825" name="Google Shape;3825;p6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26" name="Google Shape;3826;p6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827" name="Google Shape;3827;p60"/>
            <p:cNvGrpSpPr/>
            <p:nvPr/>
          </p:nvGrpSpPr>
          <p:grpSpPr>
            <a:xfrm>
              <a:off x="3748438" y="1378608"/>
              <a:ext cx="2159202" cy="903971"/>
              <a:chOff x="1683525" y="2179850"/>
              <a:chExt cx="4519050" cy="2134525"/>
            </a:xfrm>
          </p:grpSpPr>
          <p:sp>
            <p:nvSpPr>
              <p:cNvPr id="3828" name="Google Shape;3828;p6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29" name="Google Shape;3829;p6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0" name="Google Shape;3830;p6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1" name="Google Shape;3831;p6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2" name="Google Shape;3832;p6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3" name="Google Shape;3833;p6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4" name="Google Shape;3834;p6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5" name="Google Shape;3835;p6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6" name="Google Shape;3836;p6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7" name="Google Shape;3837;p6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8" name="Google Shape;3838;p6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9" name="Google Shape;3839;p6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840" name="Google Shape;3840;p60"/>
          <p:cNvGraphicFramePr/>
          <p:nvPr/>
        </p:nvGraphicFramePr>
        <p:xfrm>
          <a:off x="5935838" y="2130461"/>
          <a:ext cx="3000000" cy="3000000"/>
        </p:xfrm>
        <a:graphic>
          <a:graphicData uri="http://schemas.openxmlformats.org/drawingml/2006/table">
            <a:tbl>
              <a:tblPr>
                <a:noFill/>
                <a:tableStyleId>{CBA06001-D38A-4D35-95FE-8AF161001815}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841" name="Google Shape;3841;p60"/>
          <p:cNvGrpSpPr/>
          <p:nvPr/>
        </p:nvGrpSpPr>
        <p:grpSpPr>
          <a:xfrm>
            <a:off x="5935948" y="3189058"/>
            <a:ext cx="2496964" cy="1001454"/>
            <a:chOff x="1919611" y="789980"/>
            <a:chExt cx="1474179" cy="606868"/>
          </a:xfrm>
        </p:grpSpPr>
        <p:cxnSp>
          <p:nvCxnSpPr>
            <p:cNvPr id="3842" name="Google Shape;3842;p6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43" name="Google Shape;3843;p6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44" name="Google Shape;3844;p6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845" name="Google Shape;3845;p60"/>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846" name="Google Shape;3846;p60"/>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847" name="Google Shape;3847;p60"/>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848" name="Google Shape;3848;p60"/>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849" name="Google Shape;3849;p6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0"/>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856" name="Google Shape;3856;p60"/>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857" name="Google Shape;3857;p60"/>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858" name="Google Shape;3858;p6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60"/>
          <p:cNvGrpSpPr/>
          <p:nvPr/>
        </p:nvGrpSpPr>
        <p:grpSpPr>
          <a:xfrm>
            <a:off x="712562" y="998017"/>
            <a:ext cx="2394370" cy="976502"/>
            <a:chOff x="749309" y="1112739"/>
            <a:chExt cx="2371603" cy="976502"/>
          </a:xfrm>
        </p:grpSpPr>
        <p:sp>
          <p:nvSpPr>
            <p:cNvPr id="3860" name="Google Shape;3860;p6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892" name="Google Shape;3892;p60"/>
          <p:cNvGraphicFramePr/>
          <p:nvPr/>
        </p:nvGraphicFramePr>
        <p:xfrm>
          <a:off x="5935863" y="996311"/>
          <a:ext cx="3000000" cy="3000000"/>
        </p:xfrm>
        <a:graphic>
          <a:graphicData uri="http://schemas.openxmlformats.org/drawingml/2006/table">
            <a:tbl>
              <a:tblPr>
                <a:noFill/>
                <a:tableStyleId>{CBA06001-D38A-4D35-95FE-8AF161001815}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893" name="Google Shape;3893;p60"/>
          <p:cNvGraphicFramePr/>
          <p:nvPr/>
        </p:nvGraphicFramePr>
        <p:xfrm>
          <a:off x="3342575" y="2130461"/>
          <a:ext cx="3000000" cy="3000000"/>
        </p:xfrm>
        <a:graphic>
          <a:graphicData uri="http://schemas.openxmlformats.org/drawingml/2006/table">
            <a:tbl>
              <a:tblPr>
                <a:noFill/>
                <a:tableStyleId>{CBA06001-D38A-4D35-95FE-8AF161001815}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94" name="Google Shape;3894;p60"/>
          <p:cNvGrpSpPr/>
          <p:nvPr/>
        </p:nvGrpSpPr>
        <p:grpSpPr>
          <a:xfrm>
            <a:off x="4086505" y="2517104"/>
            <a:ext cx="1517436" cy="74460"/>
            <a:chOff x="3980086" y="2804397"/>
            <a:chExt cx="1227600" cy="66900"/>
          </a:xfrm>
        </p:grpSpPr>
        <p:sp>
          <p:nvSpPr>
            <p:cNvPr id="3895" name="Google Shape;3895;p6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60"/>
          <p:cNvGrpSpPr/>
          <p:nvPr/>
        </p:nvGrpSpPr>
        <p:grpSpPr>
          <a:xfrm>
            <a:off x="4711569" y="2809692"/>
            <a:ext cx="892956" cy="74460"/>
            <a:chOff x="3980086" y="2804397"/>
            <a:chExt cx="1227600" cy="66900"/>
          </a:xfrm>
        </p:grpSpPr>
        <p:sp>
          <p:nvSpPr>
            <p:cNvPr id="3898" name="Google Shape;3898;p6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60"/>
          <p:cNvGrpSpPr/>
          <p:nvPr/>
        </p:nvGrpSpPr>
        <p:grpSpPr>
          <a:xfrm>
            <a:off x="3344661" y="3168575"/>
            <a:ext cx="2363244" cy="1005943"/>
            <a:chOff x="3358415" y="3361302"/>
            <a:chExt cx="2363244" cy="1024695"/>
          </a:xfrm>
        </p:grpSpPr>
        <p:grpSp>
          <p:nvGrpSpPr>
            <p:cNvPr id="3901" name="Google Shape;3901;p60"/>
            <p:cNvGrpSpPr/>
            <p:nvPr/>
          </p:nvGrpSpPr>
          <p:grpSpPr>
            <a:xfrm>
              <a:off x="3358415" y="3361302"/>
              <a:ext cx="441300" cy="1024695"/>
              <a:chOff x="3358415" y="3361302"/>
              <a:chExt cx="441300" cy="1024695"/>
            </a:xfrm>
          </p:grpSpPr>
          <p:sp>
            <p:nvSpPr>
              <p:cNvPr id="3902" name="Google Shape;3902;p6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60"/>
            <p:cNvGrpSpPr/>
            <p:nvPr/>
          </p:nvGrpSpPr>
          <p:grpSpPr>
            <a:xfrm>
              <a:off x="3838901" y="3361302"/>
              <a:ext cx="441300" cy="1024695"/>
              <a:chOff x="3838901" y="3361302"/>
              <a:chExt cx="441300" cy="1024695"/>
            </a:xfrm>
          </p:grpSpPr>
          <p:sp>
            <p:nvSpPr>
              <p:cNvPr id="3909" name="Google Shape;3909;p6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60"/>
            <p:cNvGrpSpPr/>
            <p:nvPr/>
          </p:nvGrpSpPr>
          <p:grpSpPr>
            <a:xfrm>
              <a:off x="4319387" y="3361302"/>
              <a:ext cx="441300" cy="1024695"/>
              <a:chOff x="4319387" y="3361302"/>
              <a:chExt cx="441300" cy="1024695"/>
            </a:xfrm>
          </p:grpSpPr>
          <p:sp>
            <p:nvSpPr>
              <p:cNvPr id="3916" name="Google Shape;3916;p6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60"/>
            <p:cNvGrpSpPr/>
            <p:nvPr/>
          </p:nvGrpSpPr>
          <p:grpSpPr>
            <a:xfrm>
              <a:off x="4799873" y="3361302"/>
              <a:ext cx="441300" cy="1024695"/>
              <a:chOff x="4799873" y="3361302"/>
              <a:chExt cx="441300" cy="1024695"/>
            </a:xfrm>
          </p:grpSpPr>
          <p:sp>
            <p:nvSpPr>
              <p:cNvPr id="3923" name="Google Shape;3923;p6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60"/>
            <p:cNvGrpSpPr/>
            <p:nvPr/>
          </p:nvGrpSpPr>
          <p:grpSpPr>
            <a:xfrm>
              <a:off x="5280360" y="3361302"/>
              <a:ext cx="441300" cy="1024695"/>
              <a:chOff x="5280360" y="3361302"/>
              <a:chExt cx="441300" cy="1024695"/>
            </a:xfrm>
          </p:grpSpPr>
          <p:sp>
            <p:nvSpPr>
              <p:cNvPr id="3930" name="Google Shape;3930;p6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936" name="Google Shape;3936;p60"/>
          <p:cNvGraphicFramePr/>
          <p:nvPr/>
        </p:nvGraphicFramePr>
        <p:xfrm>
          <a:off x="711088" y="2130461"/>
          <a:ext cx="3000000" cy="3000000"/>
        </p:xfrm>
        <a:graphic>
          <a:graphicData uri="http://schemas.openxmlformats.org/drawingml/2006/table">
            <a:tbl>
              <a:tblPr>
                <a:noFill/>
                <a:tableStyleId>{CBA06001-D38A-4D35-95FE-8AF161001815}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37" name="Google Shape;3937;p60"/>
          <p:cNvGrpSpPr/>
          <p:nvPr/>
        </p:nvGrpSpPr>
        <p:grpSpPr>
          <a:xfrm>
            <a:off x="712613" y="3180186"/>
            <a:ext cx="2403614" cy="1005900"/>
            <a:chOff x="726450" y="3372825"/>
            <a:chExt cx="2403614" cy="1005900"/>
          </a:xfrm>
        </p:grpSpPr>
        <p:grpSp>
          <p:nvGrpSpPr>
            <p:cNvPr id="3938" name="Google Shape;3938;p60"/>
            <p:cNvGrpSpPr/>
            <p:nvPr/>
          </p:nvGrpSpPr>
          <p:grpSpPr>
            <a:xfrm>
              <a:off x="726450" y="3696000"/>
              <a:ext cx="2403614" cy="500898"/>
              <a:chOff x="726450" y="3696000"/>
              <a:chExt cx="2403614" cy="500898"/>
            </a:xfrm>
          </p:grpSpPr>
          <p:sp>
            <p:nvSpPr>
              <p:cNvPr id="3939" name="Google Shape;3939;p6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40" name="Google Shape;3940;p6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41" name="Google Shape;3941;p60"/>
            <p:cNvGrpSpPr/>
            <p:nvPr/>
          </p:nvGrpSpPr>
          <p:grpSpPr>
            <a:xfrm>
              <a:off x="1348050" y="3372825"/>
              <a:ext cx="1720425" cy="1005900"/>
              <a:chOff x="1348050" y="3372825"/>
              <a:chExt cx="1720425" cy="1005900"/>
            </a:xfrm>
          </p:grpSpPr>
          <p:sp>
            <p:nvSpPr>
              <p:cNvPr id="3942" name="Google Shape;3942;p6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43" name="Google Shape;3943;p6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44" name="Google Shape;3944;p6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45" name="Google Shape;3945;p6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46" name="Google Shape;3946;p6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47" name="Google Shape;3947;p60"/>
            <p:cNvGrpSpPr/>
            <p:nvPr/>
          </p:nvGrpSpPr>
          <p:grpSpPr>
            <a:xfrm>
              <a:off x="1455707" y="3731058"/>
              <a:ext cx="1491150" cy="417657"/>
              <a:chOff x="1455707" y="3731058"/>
              <a:chExt cx="1491150" cy="417657"/>
            </a:xfrm>
          </p:grpSpPr>
          <p:grpSp>
            <p:nvGrpSpPr>
              <p:cNvPr id="3948" name="Google Shape;3948;p60"/>
              <p:cNvGrpSpPr/>
              <p:nvPr/>
            </p:nvGrpSpPr>
            <p:grpSpPr>
              <a:xfrm>
                <a:off x="1472938" y="3745828"/>
                <a:ext cx="72126" cy="53788"/>
                <a:chOff x="1472938" y="3745828"/>
                <a:chExt cx="72126" cy="53788"/>
              </a:xfrm>
            </p:grpSpPr>
            <p:sp>
              <p:nvSpPr>
                <p:cNvPr id="3949" name="Google Shape;3949;p6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60"/>
              <p:cNvGrpSpPr/>
              <p:nvPr/>
            </p:nvGrpSpPr>
            <p:grpSpPr>
              <a:xfrm>
                <a:off x="1819181" y="4089633"/>
                <a:ext cx="72126" cy="53788"/>
                <a:chOff x="1819181" y="4089633"/>
                <a:chExt cx="72126" cy="53788"/>
              </a:xfrm>
            </p:grpSpPr>
            <p:sp>
              <p:nvSpPr>
                <p:cNvPr id="3952" name="Google Shape;3952;p6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60"/>
              <p:cNvGrpSpPr/>
              <p:nvPr/>
            </p:nvGrpSpPr>
            <p:grpSpPr>
              <a:xfrm>
                <a:off x="1455707" y="4084171"/>
                <a:ext cx="64321" cy="64544"/>
                <a:chOff x="1455707" y="4084171"/>
                <a:chExt cx="64321" cy="64544"/>
              </a:xfrm>
            </p:grpSpPr>
            <p:sp>
              <p:nvSpPr>
                <p:cNvPr id="3955" name="Google Shape;3955;p6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60"/>
              <p:cNvGrpSpPr/>
              <p:nvPr/>
            </p:nvGrpSpPr>
            <p:grpSpPr>
              <a:xfrm>
                <a:off x="1818610" y="3731058"/>
                <a:ext cx="64321" cy="64544"/>
                <a:chOff x="1818610" y="3731058"/>
                <a:chExt cx="64321" cy="64544"/>
              </a:xfrm>
            </p:grpSpPr>
            <p:sp>
              <p:nvSpPr>
                <p:cNvPr id="3958" name="Google Shape;3958;p6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60"/>
              <p:cNvGrpSpPr/>
              <p:nvPr/>
            </p:nvGrpSpPr>
            <p:grpSpPr>
              <a:xfrm>
                <a:off x="2172491" y="4089633"/>
                <a:ext cx="72126" cy="53788"/>
                <a:chOff x="2172491" y="4089633"/>
                <a:chExt cx="72126" cy="53788"/>
              </a:xfrm>
            </p:grpSpPr>
            <p:sp>
              <p:nvSpPr>
                <p:cNvPr id="3961" name="Google Shape;3961;p6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60"/>
              <p:cNvGrpSpPr/>
              <p:nvPr/>
            </p:nvGrpSpPr>
            <p:grpSpPr>
              <a:xfrm>
                <a:off x="2171920" y="3731058"/>
                <a:ext cx="64321" cy="64544"/>
                <a:chOff x="2171920" y="3731058"/>
                <a:chExt cx="64321" cy="64544"/>
              </a:xfrm>
            </p:grpSpPr>
            <p:sp>
              <p:nvSpPr>
                <p:cNvPr id="3964" name="Google Shape;3964;p6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60"/>
              <p:cNvGrpSpPr/>
              <p:nvPr/>
            </p:nvGrpSpPr>
            <p:grpSpPr>
              <a:xfrm>
                <a:off x="2874730" y="3745828"/>
                <a:ext cx="72126" cy="53788"/>
                <a:chOff x="2874730" y="3745828"/>
                <a:chExt cx="72126" cy="53788"/>
              </a:xfrm>
            </p:grpSpPr>
            <p:sp>
              <p:nvSpPr>
                <p:cNvPr id="3967" name="Google Shape;3967;p6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60"/>
              <p:cNvGrpSpPr/>
              <p:nvPr/>
            </p:nvGrpSpPr>
            <p:grpSpPr>
              <a:xfrm>
                <a:off x="2878589" y="4081481"/>
                <a:ext cx="64321" cy="64544"/>
                <a:chOff x="2878589" y="4081481"/>
                <a:chExt cx="64321" cy="64544"/>
              </a:xfrm>
            </p:grpSpPr>
            <p:sp>
              <p:nvSpPr>
                <p:cNvPr id="3970" name="Google Shape;3970;p6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60"/>
              <p:cNvGrpSpPr/>
              <p:nvPr/>
            </p:nvGrpSpPr>
            <p:grpSpPr>
              <a:xfrm>
                <a:off x="2525796" y="4089633"/>
                <a:ext cx="72126" cy="53788"/>
                <a:chOff x="2525796" y="4089633"/>
                <a:chExt cx="72126" cy="53788"/>
              </a:xfrm>
            </p:grpSpPr>
            <p:sp>
              <p:nvSpPr>
                <p:cNvPr id="3973" name="Google Shape;3973;p6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60"/>
              <p:cNvGrpSpPr/>
              <p:nvPr/>
            </p:nvGrpSpPr>
            <p:grpSpPr>
              <a:xfrm>
                <a:off x="2525225" y="3731058"/>
                <a:ext cx="64321" cy="64544"/>
                <a:chOff x="2525225" y="3731058"/>
                <a:chExt cx="64321" cy="64544"/>
              </a:xfrm>
            </p:grpSpPr>
            <p:sp>
              <p:nvSpPr>
                <p:cNvPr id="3976" name="Google Shape;3976;p6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1" name="Shape 3981"/>
        <p:cNvGrpSpPr/>
        <p:nvPr/>
      </p:nvGrpSpPr>
      <p:grpSpPr>
        <a:xfrm>
          <a:off x="0" y="0"/>
          <a:ext cx="0" cy="0"/>
          <a:chOff x="0" y="0"/>
          <a:chExt cx="0" cy="0"/>
        </a:xfrm>
      </p:grpSpPr>
      <p:grpSp>
        <p:nvGrpSpPr>
          <p:cNvPr id="3982" name="Google Shape;3982;p61"/>
          <p:cNvGrpSpPr/>
          <p:nvPr/>
        </p:nvGrpSpPr>
        <p:grpSpPr>
          <a:xfrm>
            <a:off x="5780153" y="1859606"/>
            <a:ext cx="671400" cy="674856"/>
            <a:chOff x="5780148" y="1859605"/>
            <a:chExt cx="671400" cy="674856"/>
          </a:xfrm>
        </p:grpSpPr>
        <p:sp>
          <p:nvSpPr>
            <p:cNvPr id="3983" name="Google Shape;3983;p61"/>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1"/>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1"/>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1"/>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61"/>
          <p:cNvGrpSpPr/>
          <p:nvPr/>
        </p:nvGrpSpPr>
        <p:grpSpPr>
          <a:xfrm>
            <a:off x="716996" y="971307"/>
            <a:ext cx="845921" cy="690752"/>
            <a:chOff x="732428" y="1198513"/>
            <a:chExt cx="845921" cy="690752"/>
          </a:xfrm>
        </p:grpSpPr>
        <p:grpSp>
          <p:nvGrpSpPr>
            <p:cNvPr id="3988" name="Google Shape;3988;p61"/>
            <p:cNvGrpSpPr/>
            <p:nvPr/>
          </p:nvGrpSpPr>
          <p:grpSpPr>
            <a:xfrm>
              <a:off x="823030" y="1198513"/>
              <a:ext cx="755319" cy="690752"/>
              <a:chOff x="823030" y="1198513"/>
              <a:chExt cx="755319" cy="690752"/>
            </a:xfrm>
          </p:grpSpPr>
          <p:sp>
            <p:nvSpPr>
              <p:cNvPr id="3989" name="Google Shape;3989;p6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61"/>
            <p:cNvGrpSpPr/>
            <p:nvPr/>
          </p:nvGrpSpPr>
          <p:grpSpPr>
            <a:xfrm>
              <a:off x="732428" y="1239937"/>
              <a:ext cx="739912" cy="607886"/>
              <a:chOff x="732428" y="1239937"/>
              <a:chExt cx="739912" cy="607886"/>
            </a:xfrm>
          </p:grpSpPr>
          <p:sp>
            <p:nvSpPr>
              <p:cNvPr id="3992" name="Google Shape;3992;p6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61"/>
            <p:cNvGrpSpPr/>
            <p:nvPr/>
          </p:nvGrpSpPr>
          <p:grpSpPr>
            <a:xfrm>
              <a:off x="732428" y="1277018"/>
              <a:ext cx="702832" cy="533758"/>
              <a:chOff x="732428" y="1277018"/>
              <a:chExt cx="702832" cy="533758"/>
            </a:xfrm>
          </p:grpSpPr>
          <p:sp>
            <p:nvSpPr>
              <p:cNvPr id="3995" name="Google Shape;3995;p6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61"/>
            <p:cNvGrpSpPr/>
            <p:nvPr/>
          </p:nvGrpSpPr>
          <p:grpSpPr>
            <a:xfrm>
              <a:off x="931170" y="1306653"/>
              <a:ext cx="647179" cy="474455"/>
              <a:chOff x="931170" y="1306653"/>
              <a:chExt cx="647179" cy="474455"/>
            </a:xfrm>
          </p:grpSpPr>
          <p:sp>
            <p:nvSpPr>
              <p:cNvPr id="3998" name="Google Shape;3998;p6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0" name="Google Shape;4000;p6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61"/>
          <p:cNvGrpSpPr/>
          <p:nvPr/>
        </p:nvGrpSpPr>
        <p:grpSpPr>
          <a:xfrm>
            <a:off x="3948605" y="971313"/>
            <a:ext cx="634656" cy="699982"/>
            <a:chOff x="5985650" y="2860025"/>
            <a:chExt cx="1396075" cy="1539775"/>
          </a:xfrm>
        </p:grpSpPr>
        <p:sp>
          <p:nvSpPr>
            <p:cNvPr id="4002" name="Google Shape;4002;p6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61"/>
          <p:cNvGrpSpPr/>
          <p:nvPr/>
        </p:nvGrpSpPr>
        <p:grpSpPr>
          <a:xfrm>
            <a:off x="4704254" y="971307"/>
            <a:ext cx="725845" cy="699975"/>
            <a:chOff x="4249973" y="1201875"/>
            <a:chExt cx="1958568" cy="1888762"/>
          </a:xfrm>
        </p:grpSpPr>
        <p:sp>
          <p:nvSpPr>
            <p:cNvPr id="4035" name="Google Shape;4035;p6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6" name="Google Shape;4036;p61"/>
            <p:cNvGrpSpPr/>
            <p:nvPr/>
          </p:nvGrpSpPr>
          <p:grpSpPr>
            <a:xfrm>
              <a:off x="5853086" y="1789142"/>
              <a:ext cx="355454" cy="1048099"/>
              <a:chOff x="5576108" y="2016725"/>
              <a:chExt cx="565200" cy="1666560"/>
            </a:xfrm>
          </p:grpSpPr>
          <p:sp>
            <p:nvSpPr>
              <p:cNvPr id="4037" name="Google Shape;4037;p6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38" name="Google Shape;4038;p6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61"/>
            <p:cNvGrpSpPr/>
            <p:nvPr/>
          </p:nvGrpSpPr>
          <p:grpSpPr>
            <a:xfrm>
              <a:off x="4869455" y="2691676"/>
              <a:ext cx="1013897" cy="398961"/>
              <a:chOff x="4012057" y="3451825"/>
              <a:chExt cx="1612175" cy="634379"/>
            </a:xfrm>
          </p:grpSpPr>
          <p:sp>
            <p:nvSpPr>
              <p:cNvPr id="4040" name="Google Shape;4040;p6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41" name="Google Shape;4041;p6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1"/>
            <p:cNvGrpSpPr/>
            <p:nvPr/>
          </p:nvGrpSpPr>
          <p:grpSpPr>
            <a:xfrm>
              <a:off x="4276937" y="2155961"/>
              <a:ext cx="651965" cy="891358"/>
              <a:chOff x="3069908" y="2599997"/>
              <a:chExt cx="1036675" cy="1417328"/>
            </a:xfrm>
          </p:grpSpPr>
          <p:sp>
            <p:nvSpPr>
              <p:cNvPr id="4043" name="Google Shape;4043;p6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44" name="Google Shape;4044;p6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61"/>
            <p:cNvGrpSpPr/>
            <p:nvPr/>
          </p:nvGrpSpPr>
          <p:grpSpPr>
            <a:xfrm>
              <a:off x="5054918" y="1201875"/>
              <a:ext cx="999548" cy="602711"/>
              <a:chOff x="4306958" y="1082925"/>
              <a:chExt cx="1589359" cy="958358"/>
            </a:xfrm>
          </p:grpSpPr>
          <p:sp>
            <p:nvSpPr>
              <p:cNvPr id="4046" name="Google Shape;4046;p6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47" name="Google Shape;4047;p6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1"/>
            <p:cNvGrpSpPr/>
            <p:nvPr/>
          </p:nvGrpSpPr>
          <p:grpSpPr>
            <a:xfrm>
              <a:off x="4249973" y="1303451"/>
              <a:ext cx="799317" cy="841334"/>
              <a:chOff x="3027033" y="1244439"/>
              <a:chExt cx="1270977" cy="1337786"/>
            </a:xfrm>
          </p:grpSpPr>
          <p:sp>
            <p:nvSpPr>
              <p:cNvPr id="4049" name="Google Shape;4049;p6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50" name="Google Shape;4050;p6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1" name="Google Shape;4051;p61"/>
          <p:cNvGrpSpPr/>
          <p:nvPr/>
        </p:nvGrpSpPr>
        <p:grpSpPr>
          <a:xfrm>
            <a:off x="4057119" y="1858087"/>
            <a:ext cx="750769" cy="683784"/>
            <a:chOff x="4204684" y="2104422"/>
            <a:chExt cx="699822" cy="637382"/>
          </a:xfrm>
        </p:grpSpPr>
        <p:grpSp>
          <p:nvGrpSpPr>
            <p:cNvPr id="4052" name="Google Shape;4052;p61"/>
            <p:cNvGrpSpPr/>
            <p:nvPr/>
          </p:nvGrpSpPr>
          <p:grpSpPr>
            <a:xfrm>
              <a:off x="4204684" y="2430067"/>
              <a:ext cx="342957" cy="311738"/>
              <a:chOff x="4204684" y="2430067"/>
              <a:chExt cx="342957" cy="311738"/>
            </a:xfrm>
          </p:grpSpPr>
          <p:sp>
            <p:nvSpPr>
              <p:cNvPr id="4053" name="Google Shape;4053;p6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61"/>
            <p:cNvGrpSpPr/>
            <p:nvPr/>
          </p:nvGrpSpPr>
          <p:grpSpPr>
            <a:xfrm>
              <a:off x="4561586" y="2430067"/>
              <a:ext cx="342920" cy="311738"/>
              <a:chOff x="4561586" y="2430067"/>
              <a:chExt cx="342920" cy="311738"/>
            </a:xfrm>
          </p:grpSpPr>
          <p:sp>
            <p:nvSpPr>
              <p:cNvPr id="4056" name="Google Shape;4056;p6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61"/>
            <p:cNvGrpSpPr/>
            <p:nvPr/>
          </p:nvGrpSpPr>
          <p:grpSpPr>
            <a:xfrm>
              <a:off x="4561586" y="2104422"/>
              <a:ext cx="342920" cy="311738"/>
              <a:chOff x="4561586" y="2104422"/>
              <a:chExt cx="342920" cy="311738"/>
            </a:xfrm>
          </p:grpSpPr>
          <p:sp>
            <p:nvSpPr>
              <p:cNvPr id="4059" name="Google Shape;4059;p6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61"/>
            <p:cNvGrpSpPr/>
            <p:nvPr/>
          </p:nvGrpSpPr>
          <p:grpSpPr>
            <a:xfrm>
              <a:off x="4204684" y="2104422"/>
              <a:ext cx="342957" cy="311664"/>
              <a:chOff x="4204684" y="2104422"/>
              <a:chExt cx="342957" cy="311664"/>
            </a:xfrm>
          </p:grpSpPr>
          <p:sp>
            <p:nvSpPr>
              <p:cNvPr id="4062" name="Google Shape;4062;p6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4" name="Google Shape;4064;p61"/>
          <p:cNvGrpSpPr/>
          <p:nvPr/>
        </p:nvGrpSpPr>
        <p:grpSpPr>
          <a:xfrm>
            <a:off x="5521552" y="971301"/>
            <a:ext cx="660591" cy="688867"/>
            <a:chOff x="5830645" y="1267368"/>
            <a:chExt cx="530340" cy="553040"/>
          </a:xfrm>
        </p:grpSpPr>
        <p:sp>
          <p:nvSpPr>
            <p:cNvPr id="4065" name="Google Shape;4065;p6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6" name="Google Shape;4066;p61"/>
            <p:cNvGrpSpPr/>
            <p:nvPr/>
          </p:nvGrpSpPr>
          <p:grpSpPr>
            <a:xfrm>
              <a:off x="5830645" y="1267368"/>
              <a:ext cx="259743" cy="269909"/>
              <a:chOff x="5830645" y="1267368"/>
              <a:chExt cx="259743" cy="269909"/>
            </a:xfrm>
          </p:grpSpPr>
          <p:sp>
            <p:nvSpPr>
              <p:cNvPr id="4067" name="Google Shape;4067;p6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61"/>
            <p:cNvGrpSpPr/>
            <p:nvPr/>
          </p:nvGrpSpPr>
          <p:grpSpPr>
            <a:xfrm>
              <a:off x="6101293" y="1267368"/>
              <a:ext cx="259692" cy="269909"/>
              <a:chOff x="6101293" y="1267368"/>
              <a:chExt cx="259692" cy="269909"/>
            </a:xfrm>
          </p:grpSpPr>
          <p:sp>
            <p:nvSpPr>
              <p:cNvPr id="4070" name="Google Shape;4070;p6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61"/>
            <p:cNvGrpSpPr/>
            <p:nvPr/>
          </p:nvGrpSpPr>
          <p:grpSpPr>
            <a:xfrm>
              <a:off x="5830645" y="1550500"/>
              <a:ext cx="259692" cy="269909"/>
              <a:chOff x="5830645" y="1550500"/>
              <a:chExt cx="259692" cy="269909"/>
            </a:xfrm>
          </p:grpSpPr>
          <p:sp>
            <p:nvSpPr>
              <p:cNvPr id="4073" name="Google Shape;4073;p6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61"/>
            <p:cNvGrpSpPr/>
            <p:nvPr/>
          </p:nvGrpSpPr>
          <p:grpSpPr>
            <a:xfrm>
              <a:off x="6101293" y="1550500"/>
              <a:ext cx="259692" cy="269909"/>
              <a:chOff x="6101293" y="1550500"/>
              <a:chExt cx="259692" cy="269909"/>
            </a:xfrm>
          </p:grpSpPr>
          <p:sp>
            <p:nvSpPr>
              <p:cNvPr id="4076" name="Google Shape;4076;p6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8" name="Google Shape;4078;p61"/>
          <p:cNvGrpSpPr/>
          <p:nvPr/>
        </p:nvGrpSpPr>
        <p:grpSpPr>
          <a:xfrm>
            <a:off x="723705" y="1861761"/>
            <a:ext cx="697154" cy="679574"/>
            <a:chOff x="2679875" y="2361475"/>
            <a:chExt cx="780425" cy="760575"/>
          </a:xfrm>
        </p:grpSpPr>
        <p:sp>
          <p:nvSpPr>
            <p:cNvPr id="4079" name="Google Shape;4079;p6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61"/>
          <p:cNvGrpSpPr/>
          <p:nvPr/>
        </p:nvGrpSpPr>
        <p:grpSpPr>
          <a:xfrm>
            <a:off x="3122864" y="971353"/>
            <a:ext cx="735829" cy="684547"/>
            <a:chOff x="3351965" y="1148808"/>
            <a:chExt cx="750770" cy="698375"/>
          </a:xfrm>
        </p:grpSpPr>
        <p:grpSp>
          <p:nvGrpSpPr>
            <p:cNvPr id="4086" name="Google Shape;4086;p61"/>
            <p:cNvGrpSpPr/>
            <p:nvPr/>
          </p:nvGrpSpPr>
          <p:grpSpPr>
            <a:xfrm>
              <a:off x="3586796" y="1148808"/>
              <a:ext cx="294857" cy="286830"/>
              <a:chOff x="3750225" y="1774000"/>
              <a:chExt cx="149575" cy="145525"/>
            </a:xfrm>
          </p:grpSpPr>
          <p:sp>
            <p:nvSpPr>
              <p:cNvPr id="4087" name="Google Shape;4087;p6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61"/>
            <p:cNvGrpSpPr/>
            <p:nvPr/>
          </p:nvGrpSpPr>
          <p:grpSpPr>
            <a:xfrm>
              <a:off x="3779245" y="1375768"/>
              <a:ext cx="323490" cy="286978"/>
              <a:chOff x="3847850" y="1889150"/>
              <a:chExt cx="164100" cy="145600"/>
            </a:xfrm>
          </p:grpSpPr>
          <p:sp>
            <p:nvSpPr>
              <p:cNvPr id="4090" name="Google Shape;4090;p6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61"/>
            <p:cNvGrpSpPr/>
            <p:nvPr/>
          </p:nvGrpSpPr>
          <p:grpSpPr>
            <a:xfrm>
              <a:off x="3351965" y="1330435"/>
              <a:ext cx="295449" cy="285401"/>
              <a:chOff x="3631100" y="1866150"/>
              <a:chExt cx="149875" cy="144800"/>
            </a:xfrm>
          </p:grpSpPr>
          <p:sp>
            <p:nvSpPr>
              <p:cNvPr id="4093" name="Google Shape;4093;p6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61"/>
            <p:cNvGrpSpPr/>
            <p:nvPr/>
          </p:nvGrpSpPr>
          <p:grpSpPr>
            <a:xfrm>
              <a:off x="3548208" y="1560352"/>
              <a:ext cx="294808" cy="286830"/>
              <a:chOff x="3730650" y="1982800"/>
              <a:chExt cx="149550" cy="145525"/>
            </a:xfrm>
          </p:grpSpPr>
          <p:sp>
            <p:nvSpPr>
              <p:cNvPr id="4096" name="Google Shape;4096;p6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8" name="Google Shape;4098;p61"/>
          <p:cNvGrpSpPr/>
          <p:nvPr/>
        </p:nvGrpSpPr>
        <p:grpSpPr>
          <a:xfrm>
            <a:off x="7624517" y="971307"/>
            <a:ext cx="804565" cy="677795"/>
            <a:chOff x="7636443" y="1204988"/>
            <a:chExt cx="804565" cy="677795"/>
          </a:xfrm>
        </p:grpSpPr>
        <p:grpSp>
          <p:nvGrpSpPr>
            <p:cNvPr id="4099" name="Google Shape;4099;p61"/>
            <p:cNvGrpSpPr/>
            <p:nvPr/>
          </p:nvGrpSpPr>
          <p:grpSpPr>
            <a:xfrm>
              <a:off x="7636443" y="1509705"/>
              <a:ext cx="804565" cy="373078"/>
              <a:chOff x="7636443" y="1509705"/>
              <a:chExt cx="804565" cy="373078"/>
            </a:xfrm>
          </p:grpSpPr>
          <p:sp>
            <p:nvSpPr>
              <p:cNvPr id="4100" name="Google Shape;4100;p6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1"/>
            <p:cNvGrpSpPr/>
            <p:nvPr/>
          </p:nvGrpSpPr>
          <p:grpSpPr>
            <a:xfrm>
              <a:off x="7636443" y="1408133"/>
              <a:ext cx="804565" cy="373078"/>
              <a:chOff x="7636443" y="1408133"/>
              <a:chExt cx="804565" cy="373078"/>
            </a:xfrm>
          </p:grpSpPr>
          <p:sp>
            <p:nvSpPr>
              <p:cNvPr id="4103" name="Google Shape;4103;p6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1"/>
            <p:cNvGrpSpPr/>
            <p:nvPr/>
          </p:nvGrpSpPr>
          <p:grpSpPr>
            <a:xfrm>
              <a:off x="7636443" y="1306560"/>
              <a:ext cx="804565" cy="373078"/>
              <a:chOff x="7636443" y="1306560"/>
              <a:chExt cx="804565" cy="373078"/>
            </a:xfrm>
          </p:grpSpPr>
          <p:sp>
            <p:nvSpPr>
              <p:cNvPr id="4106" name="Google Shape;4106;p6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1"/>
            <p:cNvGrpSpPr/>
            <p:nvPr/>
          </p:nvGrpSpPr>
          <p:grpSpPr>
            <a:xfrm>
              <a:off x="7636443" y="1204988"/>
              <a:ext cx="804565" cy="373078"/>
              <a:chOff x="7636443" y="1204988"/>
              <a:chExt cx="804565" cy="373078"/>
            </a:xfrm>
          </p:grpSpPr>
          <p:sp>
            <p:nvSpPr>
              <p:cNvPr id="4109" name="Google Shape;4109;p6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1" name="Google Shape;4111;p61"/>
          <p:cNvGrpSpPr/>
          <p:nvPr/>
        </p:nvGrpSpPr>
        <p:grpSpPr>
          <a:xfrm>
            <a:off x="4963363" y="1878721"/>
            <a:ext cx="661339" cy="661188"/>
            <a:chOff x="3990000" y="975400"/>
            <a:chExt cx="3934200" cy="3933300"/>
          </a:xfrm>
        </p:grpSpPr>
        <p:sp>
          <p:nvSpPr>
            <p:cNvPr id="4112" name="Google Shape;4112;p6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61"/>
          <p:cNvGrpSpPr/>
          <p:nvPr/>
        </p:nvGrpSpPr>
        <p:grpSpPr>
          <a:xfrm>
            <a:off x="6607011" y="1857359"/>
            <a:ext cx="868881" cy="684241"/>
            <a:chOff x="6598259" y="2078634"/>
            <a:chExt cx="868881" cy="684241"/>
          </a:xfrm>
        </p:grpSpPr>
        <p:sp>
          <p:nvSpPr>
            <p:cNvPr id="4117" name="Google Shape;4117;p6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3" name="Google Shape;4123;p61"/>
            <p:cNvGrpSpPr/>
            <p:nvPr/>
          </p:nvGrpSpPr>
          <p:grpSpPr>
            <a:xfrm>
              <a:off x="6808175" y="2078634"/>
              <a:ext cx="452229" cy="684241"/>
              <a:chOff x="6808175" y="2078634"/>
              <a:chExt cx="452229" cy="684241"/>
            </a:xfrm>
          </p:grpSpPr>
          <p:sp>
            <p:nvSpPr>
              <p:cNvPr id="4124" name="Google Shape;4124;p6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61"/>
              <p:cNvGrpSpPr/>
              <p:nvPr/>
            </p:nvGrpSpPr>
            <p:grpSpPr>
              <a:xfrm>
                <a:off x="6821586" y="2078634"/>
                <a:ext cx="426871" cy="684241"/>
                <a:chOff x="6821586" y="2078634"/>
                <a:chExt cx="426871" cy="684241"/>
              </a:xfrm>
            </p:grpSpPr>
            <p:grpSp>
              <p:nvGrpSpPr>
                <p:cNvPr id="4131" name="Google Shape;4131;p61"/>
                <p:cNvGrpSpPr/>
                <p:nvPr/>
              </p:nvGrpSpPr>
              <p:grpSpPr>
                <a:xfrm>
                  <a:off x="6821586" y="2078634"/>
                  <a:ext cx="426871" cy="684241"/>
                  <a:chOff x="6821586" y="2078634"/>
                  <a:chExt cx="426871" cy="684241"/>
                </a:xfrm>
              </p:grpSpPr>
              <p:sp>
                <p:nvSpPr>
                  <p:cNvPr id="4132" name="Google Shape;4132;p6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1" name="Google Shape;4151;p6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57" name="Google Shape;4157;p61"/>
          <p:cNvGrpSpPr/>
          <p:nvPr/>
        </p:nvGrpSpPr>
        <p:grpSpPr>
          <a:xfrm>
            <a:off x="716994" y="3531369"/>
            <a:ext cx="1340789" cy="640830"/>
            <a:chOff x="238125" y="1151100"/>
            <a:chExt cx="7139450" cy="3412300"/>
          </a:xfrm>
        </p:grpSpPr>
        <p:sp>
          <p:nvSpPr>
            <p:cNvPr id="4158" name="Google Shape;4158;p6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61"/>
          <p:cNvGrpSpPr/>
          <p:nvPr/>
        </p:nvGrpSpPr>
        <p:grpSpPr>
          <a:xfrm>
            <a:off x="5584217" y="2734650"/>
            <a:ext cx="985357" cy="585764"/>
            <a:chOff x="5145061" y="2881789"/>
            <a:chExt cx="1107641" cy="658458"/>
          </a:xfrm>
        </p:grpSpPr>
        <p:grpSp>
          <p:nvGrpSpPr>
            <p:cNvPr id="4171" name="Google Shape;4171;p61"/>
            <p:cNvGrpSpPr/>
            <p:nvPr/>
          </p:nvGrpSpPr>
          <p:grpSpPr>
            <a:xfrm>
              <a:off x="5722989" y="3244587"/>
              <a:ext cx="529713" cy="295659"/>
              <a:chOff x="5722989" y="3244587"/>
              <a:chExt cx="529713" cy="295659"/>
            </a:xfrm>
          </p:grpSpPr>
          <p:sp>
            <p:nvSpPr>
              <p:cNvPr id="4172" name="Google Shape;4172;p6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73" name="Google Shape;4173;p6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74" name="Google Shape;4174;p61"/>
            <p:cNvGrpSpPr/>
            <p:nvPr/>
          </p:nvGrpSpPr>
          <p:grpSpPr>
            <a:xfrm>
              <a:off x="5145061" y="3244587"/>
              <a:ext cx="536807" cy="295659"/>
              <a:chOff x="5145061" y="3244587"/>
              <a:chExt cx="536807" cy="295659"/>
            </a:xfrm>
          </p:grpSpPr>
          <p:sp>
            <p:nvSpPr>
              <p:cNvPr id="4175" name="Google Shape;4175;p6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76" name="Google Shape;4176;p6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77" name="Google Shape;4177;p61"/>
            <p:cNvGrpSpPr/>
            <p:nvPr/>
          </p:nvGrpSpPr>
          <p:grpSpPr>
            <a:xfrm>
              <a:off x="5341327" y="2898245"/>
              <a:ext cx="532309" cy="614891"/>
              <a:chOff x="5341327" y="2898245"/>
              <a:chExt cx="532309" cy="614891"/>
            </a:xfrm>
          </p:grpSpPr>
          <p:sp>
            <p:nvSpPr>
              <p:cNvPr id="4178" name="Google Shape;4178;p6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79" name="Google Shape;4179;p6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80" name="Google Shape;4180;p61"/>
            <p:cNvGrpSpPr/>
            <p:nvPr/>
          </p:nvGrpSpPr>
          <p:grpSpPr>
            <a:xfrm>
              <a:off x="5532290" y="2881789"/>
              <a:ext cx="620516" cy="305456"/>
              <a:chOff x="5532290" y="2881789"/>
              <a:chExt cx="620516" cy="305456"/>
            </a:xfrm>
          </p:grpSpPr>
          <p:sp>
            <p:nvSpPr>
              <p:cNvPr id="4181" name="Google Shape;4181;p6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82" name="Google Shape;4182;p6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183" name="Google Shape;4183;p61"/>
          <p:cNvGrpSpPr/>
          <p:nvPr/>
        </p:nvGrpSpPr>
        <p:grpSpPr>
          <a:xfrm>
            <a:off x="8163140" y="3526708"/>
            <a:ext cx="269068" cy="645491"/>
            <a:chOff x="7026852" y="3311869"/>
            <a:chExt cx="434331" cy="1041954"/>
          </a:xfrm>
        </p:grpSpPr>
        <p:sp>
          <p:nvSpPr>
            <p:cNvPr id="4184" name="Google Shape;4184;p6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61"/>
          <p:cNvGrpSpPr/>
          <p:nvPr/>
        </p:nvGrpSpPr>
        <p:grpSpPr>
          <a:xfrm>
            <a:off x="6179721" y="3565945"/>
            <a:ext cx="293882" cy="293836"/>
            <a:chOff x="4873519" y="3311869"/>
            <a:chExt cx="499374" cy="499296"/>
          </a:xfrm>
        </p:grpSpPr>
        <p:sp>
          <p:nvSpPr>
            <p:cNvPr id="4188" name="Google Shape;4188;p6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61"/>
          <p:cNvGrpSpPr/>
          <p:nvPr/>
        </p:nvGrpSpPr>
        <p:grpSpPr>
          <a:xfrm>
            <a:off x="6179721" y="3878317"/>
            <a:ext cx="293882" cy="293882"/>
            <a:chOff x="4873519" y="3875839"/>
            <a:chExt cx="499374" cy="499374"/>
          </a:xfrm>
        </p:grpSpPr>
        <p:sp>
          <p:nvSpPr>
            <p:cNvPr id="4191" name="Google Shape;4191;p6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61"/>
          <p:cNvGrpSpPr/>
          <p:nvPr/>
        </p:nvGrpSpPr>
        <p:grpSpPr>
          <a:xfrm>
            <a:off x="2410248" y="1850269"/>
            <a:ext cx="698104" cy="698208"/>
            <a:chOff x="2565073" y="2075876"/>
            <a:chExt cx="672482" cy="672518"/>
          </a:xfrm>
        </p:grpSpPr>
        <p:sp>
          <p:nvSpPr>
            <p:cNvPr id="4194" name="Google Shape;4194;p6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61"/>
          <p:cNvGrpSpPr/>
          <p:nvPr/>
        </p:nvGrpSpPr>
        <p:grpSpPr>
          <a:xfrm>
            <a:off x="5633660" y="3534870"/>
            <a:ext cx="438354" cy="637329"/>
            <a:chOff x="1697726" y="3244179"/>
            <a:chExt cx="788124" cy="1146069"/>
          </a:xfrm>
        </p:grpSpPr>
        <p:sp>
          <p:nvSpPr>
            <p:cNvPr id="4201" name="Google Shape;4201;p6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3" name="Google Shape;4203;p61"/>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4" name="Google Shape;4204;p61"/>
          <p:cNvGrpSpPr/>
          <p:nvPr/>
        </p:nvGrpSpPr>
        <p:grpSpPr>
          <a:xfrm>
            <a:off x="7634874" y="1863232"/>
            <a:ext cx="799565" cy="670282"/>
            <a:chOff x="7617850" y="2063282"/>
            <a:chExt cx="799565" cy="670282"/>
          </a:xfrm>
        </p:grpSpPr>
        <p:cxnSp>
          <p:nvCxnSpPr>
            <p:cNvPr id="4205" name="Google Shape;4205;p6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06" name="Google Shape;4206;p6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07" name="Google Shape;4207;p6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08" name="Google Shape;4208;p6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09" name="Google Shape;4209;p6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210" name="Google Shape;4210;p6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211" name="Google Shape;4211;p61"/>
            <p:cNvGrpSpPr/>
            <p:nvPr/>
          </p:nvGrpSpPr>
          <p:grpSpPr>
            <a:xfrm>
              <a:off x="7734309" y="2063282"/>
              <a:ext cx="570957" cy="620095"/>
              <a:chOff x="7734309" y="2063282"/>
              <a:chExt cx="570957" cy="620095"/>
            </a:xfrm>
          </p:grpSpPr>
          <p:grpSp>
            <p:nvGrpSpPr>
              <p:cNvPr id="4212" name="Google Shape;4212;p61"/>
              <p:cNvGrpSpPr/>
              <p:nvPr/>
            </p:nvGrpSpPr>
            <p:grpSpPr>
              <a:xfrm>
                <a:off x="8031573" y="2063282"/>
                <a:ext cx="273693" cy="620095"/>
                <a:chOff x="8031573" y="2063282"/>
                <a:chExt cx="273693" cy="620095"/>
              </a:xfrm>
            </p:grpSpPr>
            <p:sp>
              <p:nvSpPr>
                <p:cNvPr id="4213" name="Google Shape;4213;p6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61"/>
              <p:cNvGrpSpPr/>
              <p:nvPr/>
            </p:nvGrpSpPr>
            <p:grpSpPr>
              <a:xfrm flipH="1">
                <a:off x="7734309" y="2063282"/>
                <a:ext cx="273693" cy="620095"/>
                <a:chOff x="8031573" y="2063282"/>
                <a:chExt cx="273693" cy="620095"/>
              </a:xfrm>
            </p:grpSpPr>
            <p:sp>
              <p:nvSpPr>
                <p:cNvPr id="4218" name="Google Shape;4218;p6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22" name="Google Shape;4222;p61"/>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1"/>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4" name="Google Shape;4224;p61"/>
          <p:cNvGrpSpPr/>
          <p:nvPr/>
        </p:nvGrpSpPr>
        <p:grpSpPr>
          <a:xfrm>
            <a:off x="7821480" y="2716716"/>
            <a:ext cx="602567" cy="601884"/>
            <a:chOff x="1186975" y="238125"/>
            <a:chExt cx="5244275" cy="5238325"/>
          </a:xfrm>
        </p:grpSpPr>
        <p:sp>
          <p:nvSpPr>
            <p:cNvPr id="4225" name="Google Shape;4225;p6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61"/>
          <p:cNvGrpSpPr/>
          <p:nvPr/>
        </p:nvGrpSpPr>
        <p:grpSpPr>
          <a:xfrm>
            <a:off x="3264218" y="1856199"/>
            <a:ext cx="651848" cy="687338"/>
            <a:chOff x="3400515" y="2056248"/>
            <a:chExt cx="698134" cy="735987"/>
          </a:xfrm>
        </p:grpSpPr>
        <p:grpSp>
          <p:nvGrpSpPr>
            <p:cNvPr id="4230" name="Google Shape;4230;p61"/>
            <p:cNvGrpSpPr/>
            <p:nvPr/>
          </p:nvGrpSpPr>
          <p:grpSpPr>
            <a:xfrm>
              <a:off x="3400515" y="2283913"/>
              <a:ext cx="312919" cy="219900"/>
              <a:chOff x="3400515" y="2283913"/>
              <a:chExt cx="312919" cy="219900"/>
            </a:xfrm>
          </p:grpSpPr>
          <p:sp>
            <p:nvSpPr>
              <p:cNvPr id="4231" name="Google Shape;4231;p6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32" name="Google Shape;4232;p6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233" name="Google Shape;4233;p61"/>
            <p:cNvGrpSpPr/>
            <p:nvPr/>
          </p:nvGrpSpPr>
          <p:grpSpPr>
            <a:xfrm>
              <a:off x="3547823" y="2461089"/>
              <a:ext cx="219900" cy="331146"/>
              <a:chOff x="3547823" y="2461089"/>
              <a:chExt cx="219900" cy="331146"/>
            </a:xfrm>
          </p:grpSpPr>
          <p:sp>
            <p:nvSpPr>
              <p:cNvPr id="4234" name="Google Shape;4234;p6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35" name="Google Shape;4235;p6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236" name="Google Shape;4236;p61"/>
            <p:cNvGrpSpPr/>
            <p:nvPr/>
          </p:nvGrpSpPr>
          <p:grpSpPr>
            <a:xfrm>
              <a:off x="3734138" y="2461089"/>
              <a:ext cx="219900" cy="331146"/>
              <a:chOff x="3734138" y="2461089"/>
              <a:chExt cx="219900" cy="331146"/>
            </a:xfrm>
          </p:grpSpPr>
          <p:sp>
            <p:nvSpPr>
              <p:cNvPr id="4237" name="Google Shape;4237;p6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38" name="Google Shape;4238;p6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239" name="Google Shape;4239;p61"/>
            <p:cNvGrpSpPr/>
            <p:nvPr/>
          </p:nvGrpSpPr>
          <p:grpSpPr>
            <a:xfrm>
              <a:off x="3787560" y="2281742"/>
              <a:ext cx="311089" cy="219900"/>
              <a:chOff x="3787560" y="2281742"/>
              <a:chExt cx="311089" cy="219900"/>
            </a:xfrm>
          </p:grpSpPr>
          <p:sp>
            <p:nvSpPr>
              <p:cNvPr id="4240" name="Google Shape;4240;p6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41" name="Google Shape;4241;p6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242" name="Google Shape;4242;p61"/>
            <p:cNvGrpSpPr/>
            <p:nvPr/>
          </p:nvGrpSpPr>
          <p:grpSpPr>
            <a:xfrm>
              <a:off x="3637290" y="2056248"/>
              <a:ext cx="219900" cy="330736"/>
              <a:chOff x="3637290" y="2056248"/>
              <a:chExt cx="219900" cy="330736"/>
            </a:xfrm>
          </p:grpSpPr>
          <p:sp>
            <p:nvSpPr>
              <p:cNvPr id="4243" name="Google Shape;4243;p6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244" name="Google Shape;4244;p6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245" name="Google Shape;4245;p61"/>
          <p:cNvGrpSpPr/>
          <p:nvPr/>
        </p:nvGrpSpPr>
        <p:grpSpPr>
          <a:xfrm>
            <a:off x="2555923" y="2726206"/>
            <a:ext cx="1268144" cy="592394"/>
            <a:chOff x="238125" y="1188750"/>
            <a:chExt cx="7140450" cy="3335550"/>
          </a:xfrm>
        </p:grpSpPr>
        <p:sp>
          <p:nvSpPr>
            <p:cNvPr id="4246" name="Google Shape;4246;p6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61"/>
          <p:cNvGrpSpPr/>
          <p:nvPr/>
        </p:nvGrpSpPr>
        <p:grpSpPr>
          <a:xfrm>
            <a:off x="6663824" y="2728360"/>
            <a:ext cx="1053944" cy="590147"/>
            <a:chOff x="238125" y="1335475"/>
            <a:chExt cx="5418735" cy="3034175"/>
          </a:xfrm>
        </p:grpSpPr>
        <p:sp>
          <p:nvSpPr>
            <p:cNvPr id="4252" name="Google Shape;4252;p6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61"/>
          <p:cNvGrpSpPr/>
          <p:nvPr/>
        </p:nvGrpSpPr>
        <p:grpSpPr>
          <a:xfrm>
            <a:off x="4094633" y="3533260"/>
            <a:ext cx="1268207" cy="638939"/>
            <a:chOff x="3967651" y="3645904"/>
            <a:chExt cx="1479304" cy="745292"/>
          </a:xfrm>
        </p:grpSpPr>
        <p:grpSp>
          <p:nvGrpSpPr>
            <p:cNvPr id="4256" name="Google Shape;4256;p61"/>
            <p:cNvGrpSpPr/>
            <p:nvPr/>
          </p:nvGrpSpPr>
          <p:grpSpPr>
            <a:xfrm>
              <a:off x="3967651" y="4009026"/>
              <a:ext cx="1479304" cy="382170"/>
              <a:chOff x="3967651" y="4009026"/>
              <a:chExt cx="1479304" cy="382170"/>
            </a:xfrm>
          </p:grpSpPr>
          <p:grpSp>
            <p:nvGrpSpPr>
              <p:cNvPr id="4257" name="Google Shape;4257;p61"/>
              <p:cNvGrpSpPr/>
              <p:nvPr/>
            </p:nvGrpSpPr>
            <p:grpSpPr>
              <a:xfrm>
                <a:off x="4892216" y="4195630"/>
                <a:ext cx="554739" cy="195566"/>
                <a:chOff x="3604375" y="4892160"/>
                <a:chExt cx="1651500" cy="582215"/>
              </a:xfrm>
            </p:grpSpPr>
            <p:sp>
              <p:nvSpPr>
                <p:cNvPr id="4258" name="Google Shape;4258;p6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61"/>
              <p:cNvGrpSpPr/>
              <p:nvPr/>
            </p:nvGrpSpPr>
            <p:grpSpPr>
              <a:xfrm>
                <a:off x="3967651" y="4146303"/>
                <a:ext cx="579402" cy="244893"/>
                <a:chOff x="851875" y="4745310"/>
                <a:chExt cx="1724925" cy="729065"/>
              </a:xfrm>
            </p:grpSpPr>
            <p:sp>
              <p:nvSpPr>
                <p:cNvPr id="4261" name="Google Shape;4261;p6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61"/>
              <p:cNvGrpSpPr/>
              <p:nvPr/>
            </p:nvGrpSpPr>
            <p:grpSpPr>
              <a:xfrm>
                <a:off x="4460753" y="4009026"/>
                <a:ext cx="493110" cy="382170"/>
                <a:chOff x="2319875" y="4336625"/>
                <a:chExt cx="1468025" cy="1137750"/>
              </a:xfrm>
            </p:grpSpPr>
            <p:sp>
              <p:nvSpPr>
                <p:cNvPr id="4264" name="Google Shape;4264;p6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61"/>
            <p:cNvGrpSpPr/>
            <p:nvPr/>
          </p:nvGrpSpPr>
          <p:grpSpPr>
            <a:xfrm>
              <a:off x="4479443" y="3645904"/>
              <a:ext cx="455965" cy="388789"/>
              <a:chOff x="2957425" y="238100"/>
              <a:chExt cx="1910200" cy="1628775"/>
            </a:xfrm>
          </p:grpSpPr>
          <p:sp>
            <p:nvSpPr>
              <p:cNvPr id="4267" name="Google Shape;4267;p6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7" name="Google Shape;4277;p61"/>
          <p:cNvGrpSpPr/>
          <p:nvPr/>
        </p:nvGrpSpPr>
        <p:grpSpPr>
          <a:xfrm>
            <a:off x="2480746" y="3534460"/>
            <a:ext cx="1243128" cy="637739"/>
            <a:chOff x="2496310" y="3693351"/>
            <a:chExt cx="1342906" cy="688926"/>
          </a:xfrm>
        </p:grpSpPr>
        <p:grpSp>
          <p:nvGrpSpPr>
            <p:cNvPr id="4278" name="Google Shape;4278;p61"/>
            <p:cNvGrpSpPr/>
            <p:nvPr/>
          </p:nvGrpSpPr>
          <p:grpSpPr>
            <a:xfrm>
              <a:off x="2496310" y="3693351"/>
              <a:ext cx="1342906" cy="688875"/>
              <a:chOff x="2496310" y="3693351"/>
              <a:chExt cx="1342906" cy="688875"/>
            </a:xfrm>
          </p:grpSpPr>
          <p:sp>
            <p:nvSpPr>
              <p:cNvPr id="4279" name="Google Shape;4279;p6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5" name="Google Shape;4285;p61"/>
              <p:cNvCxnSpPr>
                <a:stCxn id="428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286" name="Google Shape;4286;p61"/>
              <p:cNvCxnSpPr>
                <a:stCxn id="428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287" name="Google Shape;4287;p61"/>
              <p:cNvCxnSpPr>
                <a:stCxn id="428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88" name="Google Shape;4288;p61"/>
              <p:cNvCxnSpPr>
                <a:stCxn id="428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89" name="Google Shape;4289;p61"/>
              <p:cNvCxnSpPr>
                <a:stCxn id="428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290" name="Google Shape;4290;p61"/>
            <p:cNvGrpSpPr/>
            <p:nvPr/>
          </p:nvGrpSpPr>
          <p:grpSpPr>
            <a:xfrm>
              <a:off x="2675275" y="3930557"/>
              <a:ext cx="1003306" cy="451719"/>
              <a:chOff x="2675275" y="4174282"/>
              <a:chExt cx="1003306" cy="451719"/>
            </a:xfrm>
          </p:grpSpPr>
          <p:sp>
            <p:nvSpPr>
              <p:cNvPr id="4291" name="Google Shape;4291;p6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4" name="Google Shape;4294;p61"/>
          <p:cNvGrpSpPr/>
          <p:nvPr/>
        </p:nvGrpSpPr>
        <p:grpSpPr>
          <a:xfrm>
            <a:off x="1654417" y="971307"/>
            <a:ext cx="574511" cy="874709"/>
            <a:chOff x="1715404" y="1112080"/>
            <a:chExt cx="642270" cy="977984"/>
          </a:xfrm>
        </p:grpSpPr>
        <p:grpSp>
          <p:nvGrpSpPr>
            <p:cNvPr id="4295" name="Google Shape;4295;p61"/>
            <p:cNvGrpSpPr/>
            <p:nvPr/>
          </p:nvGrpSpPr>
          <p:grpSpPr>
            <a:xfrm>
              <a:off x="1715404" y="1112080"/>
              <a:ext cx="642270" cy="977984"/>
              <a:chOff x="1715404" y="1112080"/>
              <a:chExt cx="642270" cy="977984"/>
            </a:xfrm>
          </p:grpSpPr>
          <p:sp>
            <p:nvSpPr>
              <p:cNvPr id="4296" name="Google Shape;4296;p6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1"/>
            <p:cNvGrpSpPr/>
            <p:nvPr/>
          </p:nvGrpSpPr>
          <p:grpSpPr>
            <a:xfrm>
              <a:off x="1768927" y="1165603"/>
              <a:ext cx="535225" cy="851367"/>
              <a:chOff x="1768927" y="1165603"/>
              <a:chExt cx="535225" cy="851367"/>
            </a:xfrm>
          </p:grpSpPr>
          <p:sp>
            <p:nvSpPr>
              <p:cNvPr id="4299" name="Google Shape;4299;p6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1"/>
            <p:cNvGrpSpPr/>
            <p:nvPr/>
          </p:nvGrpSpPr>
          <p:grpSpPr>
            <a:xfrm>
              <a:off x="1822449" y="1219125"/>
              <a:ext cx="428180" cy="718859"/>
              <a:chOff x="1822449" y="1219125"/>
              <a:chExt cx="428180" cy="718859"/>
            </a:xfrm>
          </p:grpSpPr>
          <p:sp>
            <p:nvSpPr>
              <p:cNvPr id="4302" name="Google Shape;4302;p6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1"/>
            <p:cNvGrpSpPr/>
            <p:nvPr/>
          </p:nvGrpSpPr>
          <p:grpSpPr>
            <a:xfrm>
              <a:off x="1875972" y="1272648"/>
              <a:ext cx="321135" cy="586939"/>
              <a:chOff x="1875972" y="1272648"/>
              <a:chExt cx="321135" cy="586939"/>
            </a:xfrm>
          </p:grpSpPr>
          <p:sp>
            <p:nvSpPr>
              <p:cNvPr id="4305" name="Google Shape;4305;p6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7" name="Google Shape;4307;p61"/>
          <p:cNvGrpSpPr/>
          <p:nvPr/>
        </p:nvGrpSpPr>
        <p:grpSpPr>
          <a:xfrm>
            <a:off x="7761578" y="3528028"/>
            <a:ext cx="293855" cy="644170"/>
            <a:chOff x="241025" y="3151575"/>
            <a:chExt cx="293855" cy="644170"/>
          </a:xfrm>
        </p:grpSpPr>
        <p:sp>
          <p:nvSpPr>
            <p:cNvPr id="4308" name="Google Shape;4308;p6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1"/>
          <p:cNvGrpSpPr/>
          <p:nvPr/>
        </p:nvGrpSpPr>
        <p:grpSpPr>
          <a:xfrm>
            <a:off x="709562" y="2728028"/>
            <a:ext cx="1779649" cy="591620"/>
            <a:chOff x="246070" y="1983375"/>
            <a:chExt cx="1855347" cy="616849"/>
          </a:xfrm>
        </p:grpSpPr>
        <p:sp>
          <p:nvSpPr>
            <p:cNvPr id="4311" name="Google Shape;4311;p6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61"/>
          <p:cNvGrpSpPr/>
          <p:nvPr/>
        </p:nvGrpSpPr>
        <p:grpSpPr>
          <a:xfrm>
            <a:off x="2320428" y="971307"/>
            <a:ext cx="711055" cy="745993"/>
            <a:chOff x="2496269" y="1171698"/>
            <a:chExt cx="761953" cy="799392"/>
          </a:xfrm>
        </p:grpSpPr>
        <p:grpSp>
          <p:nvGrpSpPr>
            <p:cNvPr id="4321" name="Google Shape;4321;p61"/>
            <p:cNvGrpSpPr/>
            <p:nvPr/>
          </p:nvGrpSpPr>
          <p:grpSpPr>
            <a:xfrm>
              <a:off x="2496269" y="1171698"/>
              <a:ext cx="761953" cy="723022"/>
              <a:chOff x="2496269" y="1171698"/>
              <a:chExt cx="761953" cy="723022"/>
            </a:xfrm>
          </p:grpSpPr>
          <p:sp>
            <p:nvSpPr>
              <p:cNvPr id="4322" name="Google Shape;4322;p6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4" name="Google Shape;4324;p61"/>
              <p:cNvGrpSpPr/>
              <p:nvPr/>
            </p:nvGrpSpPr>
            <p:grpSpPr>
              <a:xfrm>
                <a:off x="2496269" y="1171698"/>
                <a:ext cx="761953" cy="723022"/>
                <a:chOff x="2496269" y="1120652"/>
                <a:chExt cx="761953" cy="723022"/>
              </a:xfrm>
            </p:grpSpPr>
            <p:grpSp>
              <p:nvGrpSpPr>
                <p:cNvPr id="4325" name="Google Shape;4325;p61"/>
                <p:cNvGrpSpPr/>
                <p:nvPr/>
              </p:nvGrpSpPr>
              <p:grpSpPr>
                <a:xfrm>
                  <a:off x="2496269" y="1120652"/>
                  <a:ext cx="761953" cy="723022"/>
                  <a:chOff x="2496269" y="1120652"/>
                  <a:chExt cx="761953" cy="723022"/>
                </a:xfrm>
              </p:grpSpPr>
              <p:grpSp>
                <p:nvGrpSpPr>
                  <p:cNvPr id="4326" name="Google Shape;4326;p61"/>
                  <p:cNvGrpSpPr/>
                  <p:nvPr/>
                </p:nvGrpSpPr>
                <p:grpSpPr>
                  <a:xfrm>
                    <a:off x="2496269" y="1304589"/>
                    <a:ext cx="407089" cy="305057"/>
                    <a:chOff x="2496269" y="1304589"/>
                    <a:chExt cx="407089" cy="305057"/>
                  </a:xfrm>
                </p:grpSpPr>
                <p:sp>
                  <p:nvSpPr>
                    <p:cNvPr id="4327" name="Google Shape;4327;p6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61"/>
                  <p:cNvGrpSpPr/>
                  <p:nvPr/>
                </p:nvGrpSpPr>
                <p:grpSpPr>
                  <a:xfrm>
                    <a:off x="2586468" y="1493376"/>
                    <a:ext cx="358850" cy="349656"/>
                    <a:chOff x="2586468" y="1493376"/>
                    <a:chExt cx="358850" cy="349656"/>
                  </a:xfrm>
                </p:grpSpPr>
                <p:sp>
                  <p:nvSpPr>
                    <p:cNvPr id="4330" name="Google Shape;4330;p6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61"/>
                  <p:cNvGrpSpPr/>
                  <p:nvPr/>
                </p:nvGrpSpPr>
                <p:grpSpPr>
                  <a:xfrm>
                    <a:off x="2807939" y="1494024"/>
                    <a:ext cx="358857" cy="349650"/>
                    <a:chOff x="2807939" y="1494024"/>
                    <a:chExt cx="358857" cy="349650"/>
                  </a:xfrm>
                </p:grpSpPr>
                <p:sp>
                  <p:nvSpPr>
                    <p:cNvPr id="4333" name="Google Shape;4333;p6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61"/>
                  <p:cNvGrpSpPr/>
                  <p:nvPr/>
                </p:nvGrpSpPr>
                <p:grpSpPr>
                  <a:xfrm>
                    <a:off x="2851133" y="1305635"/>
                    <a:ext cx="407089" cy="305057"/>
                    <a:chOff x="2851133" y="1305635"/>
                    <a:chExt cx="407089" cy="305057"/>
                  </a:xfrm>
                </p:grpSpPr>
                <p:sp>
                  <p:nvSpPr>
                    <p:cNvPr id="4336" name="Google Shape;4336;p6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61"/>
                  <p:cNvGrpSpPr/>
                  <p:nvPr/>
                </p:nvGrpSpPr>
                <p:grpSpPr>
                  <a:xfrm>
                    <a:off x="2727495" y="1120652"/>
                    <a:ext cx="300271" cy="396358"/>
                    <a:chOff x="2727495" y="1120652"/>
                    <a:chExt cx="300271" cy="396358"/>
                  </a:xfrm>
                </p:grpSpPr>
                <p:sp>
                  <p:nvSpPr>
                    <p:cNvPr id="4339" name="Google Shape;4339;p6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1" name="Google Shape;4341;p61"/>
                <p:cNvGrpSpPr/>
                <p:nvPr/>
              </p:nvGrpSpPr>
              <p:grpSpPr>
                <a:xfrm>
                  <a:off x="2722305" y="1350460"/>
                  <a:ext cx="308357" cy="308344"/>
                  <a:chOff x="2722305" y="1350460"/>
                  <a:chExt cx="308357" cy="308344"/>
                </a:xfrm>
              </p:grpSpPr>
              <p:sp>
                <p:nvSpPr>
                  <p:cNvPr id="4342" name="Google Shape;4342;p6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3" name="Google Shape;4343;p61"/>
                  <p:cNvGrpSpPr/>
                  <p:nvPr/>
                </p:nvGrpSpPr>
                <p:grpSpPr>
                  <a:xfrm>
                    <a:off x="2725064" y="1364529"/>
                    <a:ext cx="297954" cy="280182"/>
                    <a:chOff x="2725064" y="1364529"/>
                    <a:chExt cx="297954" cy="280182"/>
                  </a:xfrm>
                </p:grpSpPr>
                <p:sp>
                  <p:nvSpPr>
                    <p:cNvPr id="4344" name="Google Shape;4344;p6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349" name="Google Shape;4349;p6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1"/>
          <p:cNvGrpSpPr/>
          <p:nvPr/>
        </p:nvGrpSpPr>
        <p:grpSpPr>
          <a:xfrm>
            <a:off x="3909129" y="2727412"/>
            <a:ext cx="1569144" cy="591015"/>
            <a:chOff x="3820100" y="3023049"/>
            <a:chExt cx="1303926" cy="491162"/>
          </a:xfrm>
        </p:grpSpPr>
        <p:grpSp>
          <p:nvGrpSpPr>
            <p:cNvPr id="4355" name="Google Shape;4355;p61"/>
            <p:cNvGrpSpPr/>
            <p:nvPr/>
          </p:nvGrpSpPr>
          <p:grpSpPr>
            <a:xfrm>
              <a:off x="3820100" y="3023072"/>
              <a:ext cx="1303926" cy="491139"/>
              <a:chOff x="3820100" y="3023072"/>
              <a:chExt cx="1303926" cy="491139"/>
            </a:xfrm>
          </p:grpSpPr>
          <p:sp>
            <p:nvSpPr>
              <p:cNvPr id="4356" name="Google Shape;4356;p6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61"/>
            <p:cNvGrpSpPr/>
            <p:nvPr/>
          </p:nvGrpSpPr>
          <p:grpSpPr>
            <a:xfrm>
              <a:off x="4132439" y="3023645"/>
              <a:ext cx="393633" cy="177096"/>
              <a:chOff x="4132439" y="3023645"/>
              <a:chExt cx="393633" cy="177096"/>
            </a:xfrm>
          </p:grpSpPr>
          <p:sp>
            <p:nvSpPr>
              <p:cNvPr id="4359" name="Google Shape;4359;p6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61"/>
            <p:cNvGrpSpPr/>
            <p:nvPr/>
          </p:nvGrpSpPr>
          <p:grpSpPr>
            <a:xfrm>
              <a:off x="3921811" y="3023049"/>
              <a:ext cx="1002397" cy="388943"/>
              <a:chOff x="3921811" y="3023049"/>
              <a:chExt cx="1002397" cy="388943"/>
            </a:xfrm>
          </p:grpSpPr>
          <p:sp>
            <p:nvSpPr>
              <p:cNvPr id="4362" name="Google Shape;4362;p6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61"/>
            <p:cNvGrpSpPr/>
            <p:nvPr/>
          </p:nvGrpSpPr>
          <p:grpSpPr>
            <a:xfrm>
              <a:off x="4023645" y="3023049"/>
              <a:ext cx="683032" cy="286722"/>
              <a:chOff x="4023645" y="3023049"/>
              <a:chExt cx="683032" cy="286722"/>
            </a:xfrm>
          </p:grpSpPr>
          <p:sp>
            <p:nvSpPr>
              <p:cNvPr id="4365" name="Google Shape;4365;p6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7" name="Google Shape;4367;p61"/>
          <p:cNvGrpSpPr/>
          <p:nvPr/>
        </p:nvGrpSpPr>
        <p:grpSpPr>
          <a:xfrm>
            <a:off x="1541251" y="1854258"/>
            <a:ext cx="713522" cy="688025"/>
            <a:chOff x="1706078" y="2092648"/>
            <a:chExt cx="660913" cy="637296"/>
          </a:xfrm>
        </p:grpSpPr>
        <p:sp>
          <p:nvSpPr>
            <p:cNvPr id="4368" name="Google Shape;4368;p6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9" name="Google Shape;4369;p61"/>
            <p:cNvGrpSpPr/>
            <p:nvPr/>
          </p:nvGrpSpPr>
          <p:grpSpPr>
            <a:xfrm>
              <a:off x="1706078" y="2092648"/>
              <a:ext cx="660913" cy="575241"/>
              <a:chOff x="1706078" y="2092648"/>
              <a:chExt cx="660913" cy="575241"/>
            </a:xfrm>
          </p:grpSpPr>
          <p:sp>
            <p:nvSpPr>
              <p:cNvPr id="4370" name="Google Shape;4370;p6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3" name="Google Shape;4373;p61"/>
          <p:cNvGrpSpPr/>
          <p:nvPr/>
        </p:nvGrpSpPr>
        <p:grpSpPr>
          <a:xfrm>
            <a:off x="6303109" y="971806"/>
            <a:ext cx="1317459" cy="684168"/>
            <a:chOff x="238125" y="999450"/>
            <a:chExt cx="7140700" cy="3708225"/>
          </a:xfrm>
        </p:grpSpPr>
        <p:sp>
          <p:nvSpPr>
            <p:cNvPr id="4374" name="Google Shape;4374;p6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6" name="Shape 4386"/>
        <p:cNvGrpSpPr/>
        <p:nvPr/>
      </p:nvGrpSpPr>
      <p:grpSpPr>
        <a:xfrm>
          <a:off x="0" y="0"/>
          <a:ext cx="0" cy="0"/>
          <a:chOff x="0" y="0"/>
          <a:chExt cx="0" cy="0"/>
        </a:xfrm>
      </p:grpSpPr>
      <p:grpSp>
        <p:nvGrpSpPr>
          <p:cNvPr id="4387" name="Google Shape;4387;p62"/>
          <p:cNvGrpSpPr/>
          <p:nvPr/>
        </p:nvGrpSpPr>
        <p:grpSpPr>
          <a:xfrm>
            <a:off x="717027" y="967622"/>
            <a:ext cx="1636117" cy="1526144"/>
            <a:chOff x="729238" y="1179665"/>
            <a:chExt cx="1636117" cy="1526144"/>
          </a:xfrm>
        </p:grpSpPr>
        <p:grpSp>
          <p:nvGrpSpPr>
            <p:cNvPr id="4388" name="Google Shape;4388;p62"/>
            <p:cNvGrpSpPr/>
            <p:nvPr/>
          </p:nvGrpSpPr>
          <p:grpSpPr>
            <a:xfrm>
              <a:off x="729238" y="1179665"/>
              <a:ext cx="80700" cy="1526144"/>
              <a:chOff x="729238" y="1179665"/>
              <a:chExt cx="80700" cy="1526144"/>
            </a:xfrm>
          </p:grpSpPr>
          <p:sp>
            <p:nvSpPr>
              <p:cNvPr id="4389" name="Google Shape;4389;p6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2"/>
            <p:cNvGrpSpPr/>
            <p:nvPr/>
          </p:nvGrpSpPr>
          <p:grpSpPr>
            <a:xfrm>
              <a:off x="903098" y="1179665"/>
              <a:ext cx="80700" cy="1526144"/>
              <a:chOff x="903098" y="1179665"/>
              <a:chExt cx="80700" cy="1526144"/>
            </a:xfrm>
          </p:grpSpPr>
          <p:sp>
            <p:nvSpPr>
              <p:cNvPr id="4400" name="Google Shape;4400;p6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62"/>
            <p:cNvGrpSpPr/>
            <p:nvPr/>
          </p:nvGrpSpPr>
          <p:grpSpPr>
            <a:xfrm>
              <a:off x="1076958" y="1179665"/>
              <a:ext cx="80700" cy="1526144"/>
              <a:chOff x="1076958" y="1179665"/>
              <a:chExt cx="80700" cy="1526144"/>
            </a:xfrm>
          </p:grpSpPr>
          <p:sp>
            <p:nvSpPr>
              <p:cNvPr id="4411" name="Google Shape;4411;p6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2"/>
            <p:cNvGrpSpPr/>
            <p:nvPr/>
          </p:nvGrpSpPr>
          <p:grpSpPr>
            <a:xfrm>
              <a:off x="1247707" y="1179665"/>
              <a:ext cx="80700" cy="1526144"/>
              <a:chOff x="1247707" y="1179665"/>
              <a:chExt cx="80700" cy="1526144"/>
            </a:xfrm>
          </p:grpSpPr>
          <p:sp>
            <p:nvSpPr>
              <p:cNvPr id="4422" name="Google Shape;4422;p6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62"/>
            <p:cNvGrpSpPr/>
            <p:nvPr/>
          </p:nvGrpSpPr>
          <p:grpSpPr>
            <a:xfrm>
              <a:off x="1421567" y="1179665"/>
              <a:ext cx="80700" cy="1526144"/>
              <a:chOff x="1421567" y="1179665"/>
              <a:chExt cx="80700" cy="1526144"/>
            </a:xfrm>
          </p:grpSpPr>
          <p:sp>
            <p:nvSpPr>
              <p:cNvPr id="4433" name="Google Shape;4433;p6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2"/>
            <p:cNvGrpSpPr/>
            <p:nvPr/>
          </p:nvGrpSpPr>
          <p:grpSpPr>
            <a:xfrm>
              <a:off x="1592327" y="1179665"/>
              <a:ext cx="80700" cy="1526144"/>
              <a:chOff x="1592327" y="1179665"/>
              <a:chExt cx="80700" cy="1526144"/>
            </a:xfrm>
          </p:grpSpPr>
          <p:sp>
            <p:nvSpPr>
              <p:cNvPr id="4444" name="Google Shape;4444;p6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62"/>
            <p:cNvGrpSpPr/>
            <p:nvPr/>
          </p:nvGrpSpPr>
          <p:grpSpPr>
            <a:xfrm>
              <a:off x="1766187" y="1179665"/>
              <a:ext cx="80700" cy="1526144"/>
              <a:chOff x="1766187" y="1179665"/>
              <a:chExt cx="80700" cy="1526144"/>
            </a:xfrm>
          </p:grpSpPr>
          <p:sp>
            <p:nvSpPr>
              <p:cNvPr id="4455" name="Google Shape;4455;p6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62"/>
            <p:cNvGrpSpPr/>
            <p:nvPr/>
          </p:nvGrpSpPr>
          <p:grpSpPr>
            <a:xfrm>
              <a:off x="1936935" y="1179665"/>
              <a:ext cx="80700" cy="1526144"/>
              <a:chOff x="1936935" y="1179665"/>
              <a:chExt cx="80700" cy="1526144"/>
            </a:xfrm>
          </p:grpSpPr>
          <p:sp>
            <p:nvSpPr>
              <p:cNvPr id="4466" name="Google Shape;4466;p6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62"/>
            <p:cNvGrpSpPr/>
            <p:nvPr/>
          </p:nvGrpSpPr>
          <p:grpSpPr>
            <a:xfrm>
              <a:off x="2110795" y="1179665"/>
              <a:ext cx="80700" cy="1526144"/>
              <a:chOff x="2110795" y="1179665"/>
              <a:chExt cx="80700" cy="1526144"/>
            </a:xfrm>
          </p:grpSpPr>
          <p:sp>
            <p:nvSpPr>
              <p:cNvPr id="4477" name="Google Shape;4477;p6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62"/>
            <p:cNvGrpSpPr/>
            <p:nvPr/>
          </p:nvGrpSpPr>
          <p:grpSpPr>
            <a:xfrm>
              <a:off x="2284655" y="1179665"/>
              <a:ext cx="80700" cy="1526144"/>
              <a:chOff x="2284655" y="1179665"/>
              <a:chExt cx="80700" cy="1526144"/>
            </a:xfrm>
          </p:grpSpPr>
          <p:sp>
            <p:nvSpPr>
              <p:cNvPr id="4488" name="Google Shape;4488;p6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8" name="Google Shape;4498;p62"/>
          <p:cNvGrpSpPr/>
          <p:nvPr/>
        </p:nvGrpSpPr>
        <p:grpSpPr>
          <a:xfrm>
            <a:off x="2611693" y="986760"/>
            <a:ext cx="1364248" cy="1102133"/>
            <a:chOff x="2623904" y="1198803"/>
            <a:chExt cx="1364248" cy="1102133"/>
          </a:xfrm>
        </p:grpSpPr>
        <p:grpSp>
          <p:nvGrpSpPr>
            <p:cNvPr id="4499" name="Google Shape;4499;p62"/>
            <p:cNvGrpSpPr/>
            <p:nvPr/>
          </p:nvGrpSpPr>
          <p:grpSpPr>
            <a:xfrm>
              <a:off x="2623907" y="1198803"/>
              <a:ext cx="1364245" cy="273000"/>
              <a:chOff x="2623907" y="1198803"/>
              <a:chExt cx="1364245" cy="273000"/>
            </a:xfrm>
          </p:grpSpPr>
          <p:sp>
            <p:nvSpPr>
              <p:cNvPr id="4500" name="Google Shape;4500;p6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62"/>
            <p:cNvGrpSpPr/>
            <p:nvPr/>
          </p:nvGrpSpPr>
          <p:grpSpPr>
            <a:xfrm>
              <a:off x="2623904" y="1476964"/>
              <a:ext cx="1364245" cy="273000"/>
              <a:chOff x="2623904" y="1476964"/>
              <a:chExt cx="1364245" cy="273000"/>
            </a:xfrm>
          </p:grpSpPr>
          <p:sp>
            <p:nvSpPr>
              <p:cNvPr id="4506" name="Google Shape;4506;p6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62"/>
            <p:cNvGrpSpPr/>
            <p:nvPr/>
          </p:nvGrpSpPr>
          <p:grpSpPr>
            <a:xfrm>
              <a:off x="2623907" y="1749775"/>
              <a:ext cx="1364245" cy="273000"/>
              <a:chOff x="2623907" y="1749775"/>
              <a:chExt cx="1364245" cy="273000"/>
            </a:xfrm>
          </p:grpSpPr>
          <p:sp>
            <p:nvSpPr>
              <p:cNvPr id="4512" name="Google Shape;4512;p6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62"/>
            <p:cNvGrpSpPr/>
            <p:nvPr/>
          </p:nvGrpSpPr>
          <p:grpSpPr>
            <a:xfrm>
              <a:off x="2623904" y="2027936"/>
              <a:ext cx="1364245" cy="273000"/>
              <a:chOff x="2623904" y="2027936"/>
              <a:chExt cx="1364245" cy="273000"/>
            </a:xfrm>
          </p:grpSpPr>
          <p:sp>
            <p:nvSpPr>
              <p:cNvPr id="4518" name="Google Shape;4518;p6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62"/>
          <p:cNvGrpSpPr/>
          <p:nvPr/>
        </p:nvGrpSpPr>
        <p:grpSpPr>
          <a:xfrm>
            <a:off x="2601154" y="2445833"/>
            <a:ext cx="1387541" cy="159124"/>
            <a:chOff x="3200660" y="2180272"/>
            <a:chExt cx="2563824" cy="378237"/>
          </a:xfrm>
        </p:grpSpPr>
        <p:sp>
          <p:nvSpPr>
            <p:cNvPr id="4524" name="Google Shape;4524;p6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2"/>
          <p:cNvGrpSpPr/>
          <p:nvPr/>
        </p:nvGrpSpPr>
        <p:grpSpPr>
          <a:xfrm>
            <a:off x="2597679" y="2723597"/>
            <a:ext cx="1390502" cy="159625"/>
            <a:chOff x="3530150" y="2790075"/>
            <a:chExt cx="1962600" cy="225300"/>
          </a:xfrm>
        </p:grpSpPr>
        <p:sp>
          <p:nvSpPr>
            <p:cNvPr id="4543" name="Google Shape;4543;p6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2"/>
          <p:cNvGrpSpPr/>
          <p:nvPr/>
        </p:nvGrpSpPr>
        <p:grpSpPr>
          <a:xfrm>
            <a:off x="2597736" y="3001862"/>
            <a:ext cx="1411629" cy="154175"/>
            <a:chOff x="3558802" y="4011244"/>
            <a:chExt cx="1866000" cy="111600"/>
          </a:xfrm>
        </p:grpSpPr>
        <p:sp>
          <p:nvSpPr>
            <p:cNvPr id="4546" name="Google Shape;4546;p6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62"/>
          <p:cNvGrpSpPr/>
          <p:nvPr/>
        </p:nvGrpSpPr>
        <p:grpSpPr>
          <a:xfrm>
            <a:off x="2598024" y="2207432"/>
            <a:ext cx="1383503" cy="119761"/>
            <a:chOff x="3465975" y="2270258"/>
            <a:chExt cx="1986364" cy="171947"/>
          </a:xfrm>
        </p:grpSpPr>
        <p:sp>
          <p:nvSpPr>
            <p:cNvPr id="4549" name="Google Shape;4549;p6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2"/>
          <p:cNvGrpSpPr/>
          <p:nvPr/>
        </p:nvGrpSpPr>
        <p:grpSpPr>
          <a:xfrm>
            <a:off x="2609031" y="3571205"/>
            <a:ext cx="1369531" cy="195460"/>
            <a:chOff x="723300" y="4253549"/>
            <a:chExt cx="2276482" cy="324900"/>
          </a:xfrm>
        </p:grpSpPr>
        <p:sp>
          <p:nvSpPr>
            <p:cNvPr id="4558" name="Google Shape;4558;p6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62"/>
          <p:cNvGrpSpPr/>
          <p:nvPr/>
        </p:nvGrpSpPr>
        <p:grpSpPr>
          <a:xfrm>
            <a:off x="2598592" y="3272446"/>
            <a:ext cx="1389066" cy="180119"/>
            <a:chOff x="705948" y="3788465"/>
            <a:chExt cx="2308953" cy="299400"/>
          </a:xfrm>
        </p:grpSpPr>
        <p:sp>
          <p:nvSpPr>
            <p:cNvPr id="4564" name="Google Shape;4564;p6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62"/>
          <p:cNvGrpSpPr/>
          <p:nvPr/>
        </p:nvGrpSpPr>
        <p:grpSpPr>
          <a:xfrm>
            <a:off x="4195583" y="1876400"/>
            <a:ext cx="1433821" cy="191501"/>
            <a:chOff x="4273350" y="2088443"/>
            <a:chExt cx="1433821" cy="191501"/>
          </a:xfrm>
        </p:grpSpPr>
        <p:grpSp>
          <p:nvGrpSpPr>
            <p:cNvPr id="4570" name="Google Shape;4570;p62"/>
            <p:cNvGrpSpPr/>
            <p:nvPr/>
          </p:nvGrpSpPr>
          <p:grpSpPr>
            <a:xfrm>
              <a:off x="4273350" y="2088443"/>
              <a:ext cx="1433821" cy="0"/>
              <a:chOff x="5224975" y="2962250"/>
              <a:chExt cx="1544400" cy="0"/>
            </a:xfrm>
          </p:grpSpPr>
          <p:cxnSp>
            <p:nvCxnSpPr>
              <p:cNvPr id="4571" name="Google Shape;4571;p6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72" name="Google Shape;4572;p6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573" name="Google Shape;4573;p62"/>
            <p:cNvGrpSpPr/>
            <p:nvPr/>
          </p:nvGrpSpPr>
          <p:grpSpPr>
            <a:xfrm>
              <a:off x="4273350" y="2279944"/>
              <a:ext cx="1433821" cy="0"/>
              <a:chOff x="5224975" y="2962250"/>
              <a:chExt cx="1544400" cy="0"/>
            </a:xfrm>
          </p:grpSpPr>
          <p:cxnSp>
            <p:nvCxnSpPr>
              <p:cNvPr id="4574" name="Google Shape;4574;p6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75" name="Google Shape;4575;p6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576" name="Google Shape;4576;p62"/>
          <p:cNvGrpSpPr/>
          <p:nvPr/>
        </p:nvGrpSpPr>
        <p:grpSpPr>
          <a:xfrm>
            <a:off x="2646529" y="3885304"/>
            <a:ext cx="1304609" cy="294074"/>
            <a:chOff x="2658741" y="4097347"/>
            <a:chExt cx="1304609" cy="294074"/>
          </a:xfrm>
        </p:grpSpPr>
        <p:grpSp>
          <p:nvGrpSpPr>
            <p:cNvPr id="4577" name="Google Shape;4577;p62"/>
            <p:cNvGrpSpPr/>
            <p:nvPr/>
          </p:nvGrpSpPr>
          <p:grpSpPr>
            <a:xfrm>
              <a:off x="2658741" y="4097347"/>
              <a:ext cx="118572" cy="294074"/>
              <a:chOff x="3343310" y="4475555"/>
              <a:chExt cx="127717" cy="316753"/>
            </a:xfrm>
          </p:grpSpPr>
          <p:sp>
            <p:nvSpPr>
              <p:cNvPr id="4578" name="Google Shape;4578;p6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2"/>
            <p:cNvGrpSpPr/>
            <p:nvPr/>
          </p:nvGrpSpPr>
          <p:grpSpPr>
            <a:xfrm>
              <a:off x="3815519" y="4098388"/>
              <a:ext cx="147831" cy="291991"/>
              <a:chOff x="3527539" y="4476677"/>
              <a:chExt cx="159232" cy="314510"/>
            </a:xfrm>
          </p:grpSpPr>
          <p:sp>
            <p:nvSpPr>
              <p:cNvPr id="4581" name="Google Shape;4581;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62"/>
            <p:cNvGrpSpPr/>
            <p:nvPr/>
          </p:nvGrpSpPr>
          <p:grpSpPr>
            <a:xfrm>
              <a:off x="3511696" y="4098388"/>
              <a:ext cx="147831" cy="291991"/>
              <a:chOff x="3527539" y="4476677"/>
              <a:chExt cx="159232" cy="314510"/>
            </a:xfrm>
          </p:grpSpPr>
          <p:sp>
            <p:nvSpPr>
              <p:cNvPr id="4584" name="Google Shape;4584;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62"/>
            <p:cNvGrpSpPr/>
            <p:nvPr/>
          </p:nvGrpSpPr>
          <p:grpSpPr>
            <a:xfrm>
              <a:off x="3207874" y="4098388"/>
              <a:ext cx="147831" cy="291991"/>
              <a:chOff x="3527539" y="4476677"/>
              <a:chExt cx="159232" cy="314510"/>
            </a:xfrm>
          </p:grpSpPr>
          <p:sp>
            <p:nvSpPr>
              <p:cNvPr id="4587" name="Google Shape;4587;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2"/>
            <p:cNvGrpSpPr/>
            <p:nvPr/>
          </p:nvGrpSpPr>
          <p:grpSpPr>
            <a:xfrm>
              <a:off x="2933305" y="4097347"/>
              <a:ext cx="118572" cy="294074"/>
              <a:chOff x="3343310" y="4475555"/>
              <a:chExt cx="127717" cy="316753"/>
            </a:xfrm>
          </p:grpSpPr>
          <p:sp>
            <p:nvSpPr>
              <p:cNvPr id="4590" name="Google Shape;4590;p6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2" name="Google Shape;4592;p62"/>
          <p:cNvGrpSpPr/>
          <p:nvPr/>
        </p:nvGrpSpPr>
        <p:grpSpPr>
          <a:xfrm>
            <a:off x="4197138" y="963998"/>
            <a:ext cx="1430711" cy="751237"/>
            <a:chOff x="5159450" y="1919950"/>
            <a:chExt cx="1541050" cy="862500"/>
          </a:xfrm>
        </p:grpSpPr>
        <p:sp>
          <p:nvSpPr>
            <p:cNvPr id="4593" name="Google Shape;4593;p6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594" name="Google Shape;4594;p62"/>
            <p:cNvGrpSpPr/>
            <p:nvPr/>
          </p:nvGrpSpPr>
          <p:grpSpPr>
            <a:xfrm>
              <a:off x="5159450" y="1919950"/>
              <a:ext cx="1541050" cy="862500"/>
              <a:chOff x="5159450" y="1919950"/>
              <a:chExt cx="1541050" cy="862500"/>
            </a:xfrm>
          </p:grpSpPr>
          <p:cxnSp>
            <p:nvCxnSpPr>
              <p:cNvPr id="4595" name="Google Shape;4595;p6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596" name="Google Shape;4596;p6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597" name="Google Shape;4597;p62"/>
          <p:cNvGrpSpPr/>
          <p:nvPr/>
        </p:nvGrpSpPr>
        <p:grpSpPr>
          <a:xfrm>
            <a:off x="4245275" y="2227768"/>
            <a:ext cx="1334436" cy="967914"/>
            <a:chOff x="4294923" y="2439811"/>
            <a:chExt cx="1334436" cy="967914"/>
          </a:xfrm>
        </p:grpSpPr>
        <p:grpSp>
          <p:nvGrpSpPr>
            <p:cNvPr id="4598" name="Google Shape;4598;p62"/>
            <p:cNvGrpSpPr/>
            <p:nvPr/>
          </p:nvGrpSpPr>
          <p:grpSpPr>
            <a:xfrm>
              <a:off x="4960455" y="2469658"/>
              <a:ext cx="668904" cy="885524"/>
              <a:chOff x="4960455" y="2469658"/>
              <a:chExt cx="668904" cy="885524"/>
            </a:xfrm>
          </p:grpSpPr>
          <p:sp>
            <p:nvSpPr>
              <p:cNvPr id="4599" name="Google Shape;4599;p6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62"/>
            <p:cNvGrpSpPr/>
            <p:nvPr/>
          </p:nvGrpSpPr>
          <p:grpSpPr>
            <a:xfrm>
              <a:off x="4294923" y="2469658"/>
              <a:ext cx="668951" cy="885524"/>
              <a:chOff x="4294923" y="2469658"/>
              <a:chExt cx="668951" cy="885524"/>
            </a:xfrm>
          </p:grpSpPr>
          <p:sp>
            <p:nvSpPr>
              <p:cNvPr id="4606" name="Google Shape;4606;p6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2" name="Google Shape;4612;p6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62"/>
          <p:cNvGrpSpPr/>
          <p:nvPr/>
        </p:nvGrpSpPr>
        <p:grpSpPr>
          <a:xfrm>
            <a:off x="4231478" y="3282213"/>
            <a:ext cx="1430949" cy="897289"/>
            <a:chOff x="4351371" y="3547942"/>
            <a:chExt cx="1345130" cy="843475"/>
          </a:xfrm>
        </p:grpSpPr>
        <p:grpSp>
          <p:nvGrpSpPr>
            <p:cNvPr id="4614" name="Google Shape;4614;p62"/>
            <p:cNvGrpSpPr/>
            <p:nvPr/>
          </p:nvGrpSpPr>
          <p:grpSpPr>
            <a:xfrm>
              <a:off x="4351371" y="4209917"/>
              <a:ext cx="1345130" cy="181500"/>
              <a:chOff x="4351371" y="4209917"/>
              <a:chExt cx="1345130" cy="181500"/>
            </a:xfrm>
          </p:grpSpPr>
          <p:sp>
            <p:nvSpPr>
              <p:cNvPr id="4615" name="Google Shape;4615;p6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6" name="Google Shape;4616;p6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617" name="Google Shape;4617;p62"/>
            <p:cNvGrpSpPr/>
            <p:nvPr/>
          </p:nvGrpSpPr>
          <p:grpSpPr>
            <a:xfrm>
              <a:off x="4403010" y="3985221"/>
              <a:ext cx="1109518" cy="181500"/>
              <a:chOff x="4403010" y="3985221"/>
              <a:chExt cx="1109518" cy="181500"/>
            </a:xfrm>
          </p:grpSpPr>
          <p:sp>
            <p:nvSpPr>
              <p:cNvPr id="4618" name="Google Shape;4618;p6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9" name="Google Shape;4619;p6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620" name="Google Shape;4620;p62"/>
            <p:cNvGrpSpPr/>
            <p:nvPr/>
          </p:nvGrpSpPr>
          <p:grpSpPr>
            <a:xfrm>
              <a:off x="4618704" y="3766582"/>
              <a:ext cx="807858" cy="181500"/>
              <a:chOff x="4618704" y="3766582"/>
              <a:chExt cx="807858" cy="181500"/>
            </a:xfrm>
          </p:grpSpPr>
          <p:sp>
            <p:nvSpPr>
              <p:cNvPr id="4621" name="Google Shape;4621;p6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2" name="Google Shape;4622;p6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623" name="Google Shape;4623;p62"/>
            <p:cNvGrpSpPr/>
            <p:nvPr/>
          </p:nvGrpSpPr>
          <p:grpSpPr>
            <a:xfrm>
              <a:off x="4735238" y="3547942"/>
              <a:ext cx="462839" cy="181500"/>
              <a:chOff x="4735238" y="3547942"/>
              <a:chExt cx="462839" cy="181500"/>
            </a:xfrm>
          </p:grpSpPr>
          <p:sp>
            <p:nvSpPr>
              <p:cNvPr id="4624" name="Google Shape;4624;p6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6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26" name="Google Shape;4626;p62"/>
          <p:cNvGrpSpPr/>
          <p:nvPr/>
        </p:nvGrpSpPr>
        <p:grpSpPr>
          <a:xfrm>
            <a:off x="7407836" y="2217537"/>
            <a:ext cx="1020955" cy="928853"/>
            <a:chOff x="926675" y="238125"/>
            <a:chExt cx="5755100" cy="5232975"/>
          </a:xfrm>
        </p:grpSpPr>
        <p:sp>
          <p:nvSpPr>
            <p:cNvPr id="4627" name="Google Shape;4627;p6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2"/>
          <p:cNvGrpSpPr/>
          <p:nvPr/>
        </p:nvGrpSpPr>
        <p:grpSpPr>
          <a:xfrm>
            <a:off x="715210" y="2616272"/>
            <a:ext cx="1695374" cy="1560837"/>
            <a:chOff x="727421" y="2828315"/>
            <a:chExt cx="1695374" cy="1560837"/>
          </a:xfrm>
        </p:grpSpPr>
        <p:grpSp>
          <p:nvGrpSpPr>
            <p:cNvPr id="4632" name="Google Shape;4632;p62"/>
            <p:cNvGrpSpPr/>
            <p:nvPr/>
          </p:nvGrpSpPr>
          <p:grpSpPr>
            <a:xfrm>
              <a:off x="727421" y="2828315"/>
              <a:ext cx="1695374" cy="1560837"/>
              <a:chOff x="734799" y="2782450"/>
              <a:chExt cx="1571100" cy="1577400"/>
            </a:xfrm>
          </p:grpSpPr>
          <p:cxnSp>
            <p:nvCxnSpPr>
              <p:cNvPr id="4633" name="Google Shape;4633;p6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634" name="Google Shape;4634;p6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635" name="Google Shape;4635;p62"/>
            <p:cNvGrpSpPr/>
            <p:nvPr/>
          </p:nvGrpSpPr>
          <p:grpSpPr>
            <a:xfrm>
              <a:off x="819108" y="2882501"/>
              <a:ext cx="1556791" cy="1426186"/>
              <a:chOff x="819108" y="2882501"/>
              <a:chExt cx="1556791" cy="1426186"/>
            </a:xfrm>
          </p:grpSpPr>
          <p:grpSp>
            <p:nvGrpSpPr>
              <p:cNvPr id="4636" name="Google Shape;4636;p62"/>
              <p:cNvGrpSpPr/>
              <p:nvPr/>
            </p:nvGrpSpPr>
            <p:grpSpPr>
              <a:xfrm>
                <a:off x="819108" y="2882501"/>
                <a:ext cx="103104" cy="1426186"/>
                <a:chOff x="4674013" y="3100904"/>
                <a:chExt cx="122758" cy="1698043"/>
              </a:xfrm>
            </p:grpSpPr>
            <p:sp>
              <p:nvSpPr>
                <p:cNvPr id="4637" name="Google Shape;4637;p6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62"/>
              <p:cNvGrpSpPr/>
              <p:nvPr/>
            </p:nvGrpSpPr>
            <p:grpSpPr>
              <a:xfrm>
                <a:off x="1062475" y="2882501"/>
                <a:ext cx="103104" cy="1426186"/>
                <a:chOff x="4940438" y="3100904"/>
                <a:chExt cx="122758" cy="1698043"/>
              </a:xfrm>
            </p:grpSpPr>
            <p:sp>
              <p:nvSpPr>
                <p:cNvPr id="4645" name="Google Shape;4645;p6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62"/>
              <p:cNvGrpSpPr/>
              <p:nvPr/>
            </p:nvGrpSpPr>
            <p:grpSpPr>
              <a:xfrm>
                <a:off x="1299324" y="2882501"/>
                <a:ext cx="103104" cy="1426186"/>
                <a:chOff x="5206863" y="3100904"/>
                <a:chExt cx="122758" cy="1698043"/>
              </a:xfrm>
            </p:grpSpPr>
            <p:sp>
              <p:nvSpPr>
                <p:cNvPr id="4653" name="Google Shape;4653;p6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2"/>
              <p:cNvGrpSpPr/>
              <p:nvPr/>
            </p:nvGrpSpPr>
            <p:grpSpPr>
              <a:xfrm>
                <a:off x="1786057" y="2882501"/>
                <a:ext cx="103104" cy="1426186"/>
                <a:chOff x="6006138" y="3143629"/>
                <a:chExt cx="122758" cy="1698043"/>
              </a:xfrm>
            </p:grpSpPr>
            <p:sp>
              <p:nvSpPr>
                <p:cNvPr id="4661" name="Google Shape;4661;p6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62"/>
              <p:cNvGrpSpPr/>
              <p:nvPr/>
            </p:nvGrpSpPr>
            <p:grpSpPr>
              <a:xfrm>
                <a:off x="2029422" y="2882501"/>
                <a:ext cx="103104" cy="1426186"/>
                <a:chOff x="6805413" y="3100904"/>
                <a:chExt cx="122758" cy="1698043"/>
              </a:xfrm>
            </p:grpSpPr>
            <p:sp>
              <p:nvSpPr>
                <p:cNvPr id="4669" name="Google Shape;4669;p6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62"/>
              <p:cNvGrpSpPr/>
              <p:nvPr/>
            </p:nvGrpSpPr>
            <p:grpSpPr>
              <a:xfrm>
                <a:off x="2272795" y="2882501"/>
                <a:ext cx="103104" cy="1426186"/>
                <a:chOff x="5206863" y="3100904"/>
                <a:chExt cx="122758" cy="1698043"/>
              </a:xfrm>
            </p:grpSpPr>
            <p:sp>
              <p:nvSpPr>
                <p:cNvPr id="4677" name="Google Shape;4677;p6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62"/>
              <p:cNvGrpSpPr/>
              <p:nvPr/>
            </p:nvGrpSpPr>
            <p:grpSpPr>
              <a:xfrm>
                <a:off x="1542694" y="2882501"/>
                <a:ext cx="103104" cy="1426186"/>
                <a:chOff x="6006138" y="3143629"/>
                <a:chExt cx="122758" cy="1698043"/>
              </a:xfrm>
            </p:grpSpPr>
            <p:sp>
              <p:nvSpPr>
                <p:cNvPr id="4685" name="Google Shape;4685;p6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92" name="Google Shape;4692;p62"/>
          <p:cNvGrpSpPr/>
          <p:nvPr/>
        </p:nvGrpSpPr>
        <p:grpSpPr>
          <a:xfrm>
            <a:off x="5671260" y="3305994"/>
            <a:ext cx="2749952" cy="870677"/>
            <a:chOff x="238125" y="1725700"/>
            <a:chExt cx="7139025" cy="2260325"/>
          </a:xfrm>
        </p:grpSpPr>
        <p:sp>
          <p:nvSpPr>
            <p:cNvPr id="4693" name="Google Shape;4693;p6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2"/>
          <p:cNvGrpSpPr/>
          <p:nvPr/>
        </p:nvGrpSpPr>
        <p:grpSpPr>
          <a:xfrm>
            <a:off x="5941424" y="2247740"/>
            <a:ext cx="1105452" cy="916747"/>
            <a:chOff x="5249100" y="1210600"/>
            <a:chExt cx="3502700" cy="2904775"/>
          </a:xfrm>
        </p:grpSpPr>
        <p:sp>
          <p:nvSpPr>
            <p:cNvPr id="4704" name="Google Shape;4704;p6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8" name="Google Shape;4708;p6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709" name="Google Shape;4709;p6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710" name="Google Shape;4710;p6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711" name="Google Shape;4711;p6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712" name="Google Shape;4712;p6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62"/>
          <p:cNvGrpSpPr/>
          <p:nvPr/>
        </p:nvGrpSpPr>
        <p:grpSpPr>
          <a:xfrm>
            <a:off x="7123972" y="967158"/>
            <a:ext cx="1304650" cy="1124856"/>
            <a:chOff x="7287122" y="1165658"/>
            <a:chExt cx="1219413" cy="1051365"/>
          </a:xfrm>
        </p:grpSpPr>
        <p:grpSp>
          <p:nvGrpSpPr>
            <p:cNvPr id="4714" name="Google Shape;4714;p62"/>
            <p:cNvGrpSpPr/>
            <p:nvPr/>
          </p:nvGrpSpPr>
          <p:grpSpPr>
            <a:xfrm>
              <a:off x="7287122" y="1969723"/>
              <a:ext cx="1219413" cy="247300"/>
              <a:chOff x="7287122" y="1969723"/>
              <a:chExt cx="1219413" cy="247300"/>
            </a:xfrm>
          </p:grpSpPr>
          <p:sp>
            <p:nvSpPr>
              <p:cNvPr id="4715" name="Google Shape;4715;p6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6" name="Google Shape;4716;p62"/>
              <p:cNvGrpSpPr/>
              <p:nvPr/>
            </p:nvGrpSpPr>
            <p:grpSpPr>
              <a:xfrm>
                <a:off x="7287122" y="2063892"/>
                <a:ext cx="1151753" cy="73428"/>
                <a:chOff x="7287122" y="2063892"/>
                <a:chExt cx="1151753" cy="73428"/>
              </a:xfrm>
            </p:grpSpPr>
            <p:sp>
              <p:nvSpPr>
                <p:cNvPr id="4717" name="Google Shape;4717;p6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8" name="Google Shape;4718;p6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719" name="Google Shape;4719;p62"/>
            <p:cNvGrpSpPr/>
            <p:nvPr/>
          </p:nvGrpSpPr>
          <p:grpSpPr>
            <a:xfrm>
              <a:off x="7287122" y="1712201"/>
              <a:ext cx="1219403" cy="246767"/>
              <a:chOff x="7287122" y="1712201"/>
              <a:chExt cx="1219403" cy="246767"/>
            </a:xfrm>
          </p:grpSpPr>
          <p:sp>
            <p:nvSpPr>
              <p:cNvPr id="4720" name="Google Shape;4720;p6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1" name="Google Shape;4721;p62"/>
              <p:cNvGrpSpPr/>
              <p:nvPr/>
            </p:nvGrpSpPr>
            <p:grpSpPr>
              <a:xfrm>
                <a:off x="7287122" y="1842861"/>
                <a:ext cx="1005303" cy="73419"/>
                <a:chOff x="7287122" y="1842861"/>
                <a:chExt cx="1005303" cy="73419"/>
              </a:xfrm>
            </p:grpSpPr>
            <p:sp>
              <p:nvSpPr>
                <p:cNvPr id="4722" name="Google Shape;4722;p6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3" name="Google Shape;4723;p6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724" name="Google Shape;4724;p62"/>
            <p:cNvGrpSpPr/>
            <p:nvPr/>
          </p:nvGrpSpPr>
          <p:grpSpPr>
            <a:xfrm>
              <a:off x="7287122" y="1447520"/>
              <a:ext cx="1219403" cy="286667"/>
              <a:chOff x="7287122" y="1447520"/>
              <a:chExt cx="1219403" cy="286667"/>
            </a:xfrm>
          </p:grpSpPr>
          <p:sp>
            <p:nvSpPr>
              <p:cNvPr id="4725" name="Google Shape;4725;p6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6" name="Google Shape;4726;p62"/>
              <p:cNvGrpSpPr/>
              <p:nvPr/>
            </p:nvGrpSpPr>
            <p:grpSpPr>
              <a:xfrm>
                <a:off x="7287122" y="1581977"/>
                <a:ext cx="852803" cy="73428"/>
                <a:chOff x="7287122" y="1581977"/>
                <a:chExt cx="852803" cy="73428"/>
              </a:xfrm>
            </p:grpSpPr>
            <p:sp>
              <p:nvSpPr>
                <p:cNvPr id="4727" name="Google Shape;4727;p6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8" name="Google Shape;4728;p6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729" name="Google Shape;4729;p62"/>
            <p:cNvGrpSpPr/>
            <p:nvPr/>
          </p:nvGrpSpPr>
          <p:grpSpPr>
            <a:xfrm>
              <a:off x="7287122" y="1165658"/>
              <a:ext cx="1219403" cy="344253"/>
              <a:chOff x="7287122" y="1165658"/>
              <a:chExt cx="1219403" cy="344253"/>
            </a:xfrm>
          </p:grpSpPr>
          <p:sp>
            <p:nvSpPr>
              <p:cNvPr id="4730" name="Google Shape;4730;p6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1" name="Google Shape;4731;p62"/>
              <p:cNvGrpSpPr/>
              <p:nvPr/>
            </p:nvGrpSpPr>
            <p:grpSpPr>
              <a:xfrm>
                <a:off x="7287122" y="1341025"/>
                <a:ext cx="695703" cy="73419"/>
                <a:chOff x="7287122" y="1341025"/>
                <a:chExt cx="695703" cy="73419"/>
              </a:xfrm>
            </p:grpSpPr>
            <p:sp>
              <p:nvSpPr>
                <p:cNvPr id="4732" name="Google Shape;4732;p6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3" name="Google Shape;4733;p6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734" name="Google Shape;4734;p62"/>
          <p:cNvGrpSpPr/>
          <p:nvPr/>
        </p:nvGrpSpPr>
        <p:grpSpPr>
          <a:xfrm>
            <a:off x="5790464" y="973181"/>
            <a:ext cx="1397729" cy="1098540"/>
            <a:chOff x="5900602" y="1193063"/>
            <a:chExt cx="1299851" cy="1021707"/>
          </a:xfrm>
        </p:grpSpPr>
        <p:grpSp>
          <p:nvGrpSpPr>
            <p:cNvPr id="4735" name="Google Shape;4735;p62"/>
            <p:cNvGrpSpPr/>
            <p:nvPr/>
          </p:nvGrpSpPr>
          <p:grpSpPr>
            <a:xfrm>
              <a:off x="6520337" y="1193063"/>
              <a:ext cx="341815" cy="799959"/>
              <a:chOff x="6520337" y="1193063"/>
              <a:chExt cx="341815" cy="799959"/>
            </a:xfrm>
          </p:grpSpPr>
          <p:grpSp>
            <p:nvGrpSpPr>
              <p:cNvPr id="4736" name="Google Shape;4736;p62"/>
              <p:cNvGrpSpPr/>
              <p:nvPr/>
            </p:nvGrpSpPr>
            <p:grpSpPr>
              <a:xfrm>
                <a:off x="6520337" y="1589527"/>
                <a:ext cx="213950" cy="403494"/>
                <a:chOff x="6520337" y="1589527"/>
                <a:chExt cx="213950" cy="403494"/>
              </a:xfrm>
            </p:grpSpPr>
            <p:sp>
              <p:nvSpPr>
                <p:cNvPr id="4737" name="Google Shape;4737;p6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62"/>
              <p:cNvGrpSpPr/>
              <p:nvPr/>
            </p:nvGrpSpPr>
            <p:grpSpPr>
              <a:xfrm>
                <a:off x="6577204" y="1193063"/>
                <a:ext cx="284947" cy="464512"/>
                <a:chOff x="6577204" y="1193063"/>
                <a:chExt cx="284947" cy="464512"/>
              </a:xfrm>
            </p:grpSpPr>
            <p:sp>
              <p:nvSpPr>
                <p:cNvPr id="4740" name="Google Shape;4740;p6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1" name="Google Shape;4741;p6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742" name="Google Shape;4742;p62"/>
            <p:cNvGrpSpPr/>
            <p:nvPr/>
          </p:nvGrpSpPr>
          <p:grpSpPr>
            <a:xfrm>
              <a:off x="6238903" y="1193063"/>
              <a:ext cx="300475" cy="900152"/>
              <a:chOff x="6238903" y="1193063"/>
              <a:chExt cx="300475" cy="900152"/>
            </a:xfrm>
          </p:grpSpPr>
          <p:grpSp>
            <p:nvGrpSpPr>
              <p:cNvPr id="4743" name="Google Shape;4743;p62"/>
              <p:cNvGrpSpPr/>
              <p:nvPr/>
            </p:nvGrpSpPr>
            <p:grpSpPr>
              <a:xfrm>
                <a:off x="6290865" y="1489315"/>
                <a:ext cx="248514" cy="603900"/>
                <a:chOff x="6290865" y="1489315"/>
                <a:chExt cx="248514" cy="603900"/>
              </a:xfrm>
            </p:grpSpPr>
            <p:sp>
              <p:nvSpPr>
                <p:cNvPr id="4744" name="Google Shape;4744;p6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62"/>
              <p:cNvGrpSpPr/>
              <p:nvPr/>
            </p:nvGrpSpPr>
            <p:grpSpPr>
              <a:xfrm>
                <a:off x="6238903" y="1193063"/>
                <a:ext cx="284947" cy="333087"/>
                <a:chOff x="6238903" y="1193063"/>
                <a:chExt cx="284947" cy="333087"/>
              </a:xfrm>
            </p:grpSpPr>
            <p:sp>
              <p:nvSpPr>
                <p:cNvPr id="4747" name="Google Shape;4747;p6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8" name="Google Shape;4748;p6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749" name="Google Shape;4749;p62"/>
            <p:cNvGrpSpPr/>
            <p:nvPr/>
          </p:nvGrpSpPr>
          <p:grpSpPr>
            <a:xfrm>
              <a:off x="5900602" y="1193063"/>
              <a:ext cx="444345" cy="1021707"/>
              <a:chOff x="5900602" y="1193063"/>
              <a:chExt cx="444345" cy="1021707"/>
            </a:xfrm>
          </p:grpSpPr>
          <p:grpSp>
            <p:nvGrpSpPr>
              <p:cNvPr id="4750" name="Google Shape;4750;p62"/>
              <p:cNvGrpSpPr/>
              <p:nvPr/>
            </p:nvGrpSpPr>
            <p:grpSpPr>
              <a:xfrm>
                <a:off x="6046501" y="1367785"/>
                <a:ext cx="298446" cy="846986"/>
                <a:chOff x="6046501" y="1367785"/>
                <a:chExt cx="298446" cy="846986"/>
              </a:xfrm>
            </p:grpSpPr>
            <p:sp>
              <p:nvSpPr>
                <p:cNvPr id="4751" name="Google Shape;4751;p6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62"/>
              <p:cNvGrpSpPr/>
              <p:nvPr/>
            </p:nvGrpSpPr>
            <p:grpSpPr>
              <a:xfrm>
                <a:off x="5900602" y="1193063"/>
                <a:ext cx="284947" cy="182312"/>
                <a:chOff x="5900602" y="1193063"/>
                <a:chExt cx="284947" cy="182312"/>
              </a:xfrm>
            </p:grpSpPr>
            <p:sp>
              <p:nvSpPr>
                <p:cNvPr id="4754" name="Google Shape;4754;p6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5" name="Google Shape;4755;p6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756" name="Google Shape;4756;p62"/>
            <p:cNvGrpSpPr/>
            <p:nvPr/>
          </p:nvGrpSpPr>
          <p:grpSpPr>
            <a:xfrm>
              <a:off x="6738300" y="1193063"/>
              <a:ext cx="462153" cy="707634"/>
              <a:chOff x="6738300" y="1193063"/>
              <a:chExt cx="462153" cy="707634"/>
            </a:xfrm>
          </p:grpSpPr>
          <p:grpSp>
            <p:nvGrpSpPr>
              <p:cNvPr id="4757" name="Google Shape;4757;p62"/>
              <p:cNvGrpSpPr/>
              <p:nvPr/>
            </p:nvGrpSpPr>
            <p:grpSpPr>
              <a:xfrm>
                <a:off x="6915505" y="1193063"/>
                <a:ext cx="284947" cy="597387"/>
                <a:chOff x="6915505" y="1193063"/>
                <a:chExt cx="284947" cy="597387"/>
              </a:xfrm>
            </p:grpSpPr>
            <p:sp>
              <p:nvSpPr>
                <p:cNvPr id="4758" name="Google Shape;4758;p6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9" name="Google Shape;4759;p6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760" name="Google Shape;4760;p62"/>
              <p:cNvGrpSpPr/>
              <p:nvPr/>
            </p:nvGrpSpPr>
            <p:grpSpPr>
              <a:xfrm>
                <a:off x="6738300" y="1684725"/>
                <a:ext cx="230066" cy="215971"/>
                <a:chOff x="6738300" y="1684725"/>
                <a:chExt cx="230066" cy="215971"/>
              </a:xfrm>
            </p:grpSpPr>
            <p:sp>
              <p:nvSpPr>
                <p:cNvPr id="4761" name="Google Shape;4761;p6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66" name="Shape 4766"/>
        <p:cNvGrpSpPr/>
        <p:nvPr/>
      </p:nvGrpSpPr>
      <p:grpSpPr>
        <a:xfrm>
          <a:off x="0" y="0"/>
          <a:ext cx="0" cy="0"/>
          <a:chOff x="0" y="0"/>
          <a:chExt cx="0" cy="0"/>
        </a:xfrm>
      </p:grpSpPr>
      <p:grpSp>
        <p:nvGrpSpPr>
          <p:cNvPr id="4767" name="Google Shape;4767;p63"/>
          <p:cNvGrpSpPr/>
          <p:nvPr/>
        </p:nvGrpSpPr>
        <p:grpSpPr>
          <a:xfrm>
            <a:off x="821785" y="2307635"/>
            <a:ext cx="339235" cy="298186"/>
            <a:chOff x="898875" y="244725"/>
            <a:chExt cx="481800" cy="423500"/>
          </a:xfrm>
        </p:grpSpPr>
        <p:sp>
          <p:nvSpPr>
            <p:cNvPr id="4768" name="Google Shape;4768;p6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6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6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6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6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6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63"/>
          <p:cNvGrpSpPr/>
          <p:nvPr/>
        </p:nvGrpSpPr>
        <p:grpSpPr>
          <a:xfrm>
            <a:off x="1260167" y="2287103"/>
            <a:ext cx="298169" cy="339253"/>
            <a:chOff x="1529350" y="258825"/>
            <a:chExt cx="423475" cy="481825"/>
          </a:xfrm>
        </p:grpSpPr>
        <p:sp>
          <p:nvSpPr>
            <p:cNvPr id="4775" name="Google Shape;4775;p6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6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7" name="Google Shape;4777;p63"/>
          <p:cNvGrpSpPr/>
          <p:nvPr/>
        </p:nvGrpSpPr>
        <p:grpSpPr>
          <a:xfrm>
            <a:off x="2102437" y="2287102"/>
            <a:ext cx="298169" cy="339253"/>
            <a:chOff x="2707500" y="249400"/>
            <a:chExt cx="423475" cy="481825"/>
          </a:xfrm>
        </p:grpSpPr>
        <p:sp>
          <p:nvSpPr>
            <p:cNvPr id="4778" name="Google Shape;4778;p6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6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63"/>
          <p:cNvGrpSpPr/>
          <p:nvPr/>
        </p:nvGrpSpPr>
        <p:grpSpPr>
          <a:xfrm>
            <a:off x="2516052" y="2287428"/>
            <a:ext cx="305386" cy="338602"/>
            <a:chOff x="3300325" y="249875"/>
            <a:chExt cx="433725" cy="480900"/>
          </a:xfrm>
        </p:grpSpPr>
        <p:sp>
          <p:nvSpPr>
            <p:cNvPr id="4781" name="Google Shape;4781;p6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6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6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6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6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6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7" name="Google Shape;4787;p63"/>
          <p:cNvGrpSpPr/>
          <p:nvPr/>
        </p:nvGrpSpPr>
        <p:grpSpPr>
          <a:xfrm>
            <a:off x="1653142" y="2367273"/>
            <a:ext cx="340890" cy="178912"/>
            <a:chOff x="2084325" y="363300"/>
            <a:chExt cx="484150" cy="254100"/>
          </a:xfrm>
        </p:grpSpPr>
        <p:sp>
          <p:nvSpPr>
            <p:cNvPr id="4788" name="Google Shape;4788;p6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6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0" name="Google Shape;4790;p63"/>
          <p:cNvGrpSpPr/>
          <p:nvPr/>
        </p:nvGrpSpPr>
        <p:grpSpPr>
          <a:xfrm>
            <a:off x="2905137" y="2287349"/>
            <a:ext cx="352349" cy="338760"/>
            <a:chOff x="3854700" y="249750"/>
            <a:chExt cx="500425" cy="481125"/>
          </a:xfrm>
        </p:grpSpPr>
        <p:sp>
          <p:nvSpPr>
            <p:cNvPr id="4791" name="Google Shape;4791;p6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6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6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6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6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6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6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6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9" name="Google Shape;4799;p63"/>
          <p:cNvGrpSpPr/>
          <p:nvPr/>
        </p:nvGrpSpPr>
        <p:grpSpPr>
          <a:xfrm>
            <a:off x="3323126" y="2287349"/>
            <a:ext cx="352349" cy="338760"/>
            <a:chOff x="4447550" y="249750"/>
            <a:chExt cx="500425" cy="481125"/>
          </a:xfrm>
        </p:grpSpPr>
        <p:sp>
          <p:nvSpPr>
            <p:cNvPr id="4800" name="Google Shape;4800;p6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6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2" name="Google Shape;4802;p63"/>
          <p:cNvGrpSpPr/>
          <p:nvPr/>
        </p:nvGrpSpPr>
        <p:grpSpPr>
          <a:xfrm>
            <a:off x="3752328" y="2287102"/>
            <a:ext cx="339253" cy="339253"/>
            <a:chOff x="5049725" y="249400"/>
            <a:chExt cx="481825" cy="481825"/>
          </a:xfrm>
        </p:grpSpPr>
        <p:sp>
          <p:nvSpPr>
            <p:cNvPr id="4803" name="Google Shape;4803;p6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6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5" name="Google Shape;4805;p63"/>
          <p:cNvGrpSpPr/>
          <p:nvPr/>
        </p:nvGrpSpPr>
        <p:grpSpPr>
          <a:xfrm>
            <a:off x="4166269" y="2287102"/>
            <a:ext cx="339253" cy="339253"/>
            <a:chOff x="5660400" y="238125"/>
            <a:chExt cx="481825" cy="481825"/>
          </a:xfrm>
        </p:grpSpPr>
        <p:sp>
          <p:nvSpPr>
            <p:cNvPr id="4806" name="Google Shape;4806;p6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6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8" name="Google Shape;4808;p63"/>
          <p:cNvGrpSpPr/>
          <p:nvPr/>
        </p:nvGrpSpPr>
        <p:grpSpPr>
          <a:xfrm>
            <a:off x="4582955" y="2287102"/>
            <a:ext cx="339253" cy="339253"/>
            <a:chOff x="6235400" y="249400"/>
            <a:chExt cx="481825" cy="481825"/>
          </a:xfrm>
        </p:grpSpPr>
        <p:sp>
          <p:nvSpPr>
            <p:cNvPr id="4809" name="Google Shape;4809;p6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6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6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6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6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4" name="Google Shape;4814;p63"/>
          <p:cNvGrpSpPr/>
          <p:nvPr/>
        </p:nvGrpSpPr>
        <p:grpSpPr>
          <a:xfrm>
            <a:off x="821301" y="2731810"/>
            <a:ext cx="340204" cy="298116"/>
            <a:chOff x="899850" y="871450"/>
            <a:chExt cx="483175" cy="423400"/>
          </a:xfrm>
        </p:grpSpPr>
        <p:sp>
          <p:nvSpPr>
            <p:cNvPr id="4815" name="Google Shape;4815;p6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6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6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6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19" name="Google Shape;4819;p63"/>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20" name="Google Shape;4820;p63"/>
          <p:cNvGrpSpPr/>
          <p:nvPr/>
        </p:nvGrpSpPr>
        <p:grpSpPr>
          <a:xfrm>
            <a:off x="1653301" y="2711232"/>
            <a:ext cx="340573" cy="339271"/>
            <a:chOff x="2085450" y="842250"/>
            <a:chExt cx="483700" cy="481850"/>
          </a:xfrm>
        </p:grpSpPr>
        <p:sp>
          <p:nvSpPr>
            <p:cNvPr id="4821" name="Google Shape;4821;p6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6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6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4" name="Google Shape;4824;p63"/>
          <p:cNvGrpSpPr/>
          <p:nvPr/>
        </p:nvGrpSpPr>
        <p:grpSpPr>
          <a:xfrm>
            <a:off x="2081868" y="2711241"/>
            <a:ext cx="339306" cy="339253"/>
            <a:chOff x="2685825" y="840375"/>
            <a:chExt cx="481900" cy="481825"/>
          </a:xfrm>
        </p:grpSpPr>
        <p:sp>
          <p:nvSpPr>
            <p:cNvPr id="4825" name="Google Shape;4825;p6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6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7" name="Google Shape;4827;p63"/>
          <p:cNvGrpSpPr/>
          <p:nvPr/>
        </p:nvGrpSpPr>
        <p:grpSpPr>
          <a:xfrm>
            <a:off x="2493529" y="2710924"/>
            <a:ext cx="350431" cy="339887"/>
            <a:chOff x="3270675" y="841800"/>
            <a:chExt cx="497700" cy="482725"/>
          </a:xfrm>
        </p:grpSpPr>
        <p:sp>
          <p:nvSpPr>
            <p:cNvPr id="4828" name="Google Shape;4828;p6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6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6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1" name="Google Shape;4831;p63"/>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2" name="Google Shape;4832;p63"/>
          <p:cNvGrpSpPr/>
          <p:nvPr/>
        </p:nvGrpSpPr>
        <p:grpSpPr>
          <a:xfrm>
            <a:off x="3329675" y="2731783"/>
            <a:ext cx="339253" cy="298169"/>
            <a:chOff x="4467200" y="877100"/>
            <a:chExt cx="481825" cy="423475"/>
          </a:xfrm>
        </p:grpSpPr>
        <p:sp>
          <p:nvSpPr>
            <p:cNvPr id="4833" name="Google Shape;4833;p6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6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6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7" name="Google Shape;4837;p63"/>
          <p:cNvGrpSpPr/>
          <p:nvPr/>
        </p:nvGrpSpPr>
        <p:grpSpPr>
          <a:xfrm>
            <a:off x="3744565" y="2711232"/>
            <a:ext cx="354778" cy="339271"/>
            <a:chOff x="5045500" y="842250"/>
            <a:chExt cx="503875" cy="481850"/>
          </a:xfrm>
        </p:grpSpPr>
        <p:sp>
          <p:nvSpPr>
            <p:cNvPr id="4838" name="Google Shape;4838;p6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6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63"/>
          <p:cNvGrpSpPr/>
          <p:nvPr/>
        </p:nvGrpSpPr>
        <p:grpSpPr>
          <a:xfrm>
            <a:off x="4167413" y="2737451"/>
            <a:ext cx="336965" cy="286833"/>
            <a:chOff x="5645200" y="879425"/>
            <a:chExt cx="478575" cy="407375"/>
          </a:xfrm>
        </p:grpSpPr>
        <p:sp>
          <p:nvSpPr>
            <p:cNvPr id="4841" name="Google Shape;4841;p6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6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6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6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6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6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7" name="Google Shape;4847;p63"/>
          <p:cNvGrpSpPr/>
          <p:nvPr/>
        </p:nvGrpSpPr>
        <p:grpSpPr>
          <a:xfrm>
            <a:off x="4603488" y="2711241"/>
            <a:ext cx="298186" cy="339253"/>
            <a:chOff x="6264525" y="842250"/>
            <a:chExt cx="423500" cy="481825"/>
          </a:xfrm>
        </p:grpSpPr>
        <p:sp>
          <p:nvSpPr>
            <p:cNvPr id="4848" name="Google Shape;4848;p6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6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6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6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6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6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6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5" name="Google Shape;4855;p63"/>
          <p:cNvGrpSpPr/>
          <p:nvPr/>
        </p:nvGrpSpPr>
        <p:grpSpPr>
          <a:xfrm>
            <a:off x="821776" y="3125895"/>
            <a:ext cx="339253" cy="339253"/>
            <a:chOff x="900750" y="1436075"/>
            <a:chExt cx="481825" cy="481825"/>
          </a:xfrm>
        </p:grpSpPr>
        <p:sp>
          <p:nvSpPr>
            <p:cNvPr id="4856" name="Google Shape;4856;p6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6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6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63"/>
          <p:cNvGrpSpPr/>
          <p:nvPr/>
        </p:nvGrpSpPr>
        <p:grpSpPr>
          <a:xfrm>
            <a:off x="1239624" y="3186183"/>
            <a:ext cx="339253" cy="218676"/>
            <a:chOff x="1492675" y="1520750"/>
            <a:chExt cx="481825" cy="310575"/>
          </a:xfrm>
        </p:grpSpPr>
        <p:sp>
          <p:nvSpPr>
            <p:cNvPr id="4861" name="Google Shape;4861;p6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6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3" name="Google Shape;4863;p63"/>
          <p:cNvGrpSpPr/>
          <p:nvPr/>
        </p:nvGrpSpPr>
        <p:grpSpPr>
          <a:xfrm>
            <a:off x="1647421" y="3125877"/>
            <a:ext cx="352332" cy="339288"/>
            <a:chOff x="2071000" y="1435025"/>
            <a:chExt cx="500400" cy="481875"/>
          </a:xfrm>
        </p:grpSpPr>
        <p:sp>
          <p:nvSpPr>
            <p:cNvPr id="4864" name="Google Shape;4864;p6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6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6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7" name="Google Shape;4867;p63"/>
          <p:cNvGrpSpPr/>
          <p:nvPr/>
        </p:nvGrpSpPr>
        <p:grpSpPr>
          <a:xfrm>
            <a:off x="2075584" y="3146709"/>
            <a:ext cx="351874" cy="297623"/>
            <a:chOff x="2678350" y="1464650"/>
            <a:chExt cx="499750" cy="422700"/>
          </a:xfrm>
        </p:grpSpPr>
        <p:sp>
          <p:nvSpPr>
            <p:cNvPr id="4868" name="Google Shape;4868;p6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6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6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1" name="Google Shape;4871;p63"/>
          <p:cNvGrpSpPr/>
          <p:nvPr/>
        </p:nvGrpSpPr>
        <p:grpSpPr>
          <a:xfrm>
            <a:off x="2499118" y="3125895"/>
            <a:ext cx="339253" cy="339253"/>
            <a:chOff x="3271200" y="1435075"/>
            <a:chExt cx="481825" cy="481825"/>
          </a:xfrm>
        </p:grpSpPr>
        <p:sp>
          <p:nvSpPr>
            <p:cNvPr id="4872" name="Google Shape;4872;p6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6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4" name="Google Shape;4874;p63"/>
          <p:cNvGrpSpPr/>
          <p:nvPr/>
        </p:nvGrpSpPr>
        <p:grpSpPr>
          <a:xfrm>
            <a:off x="2909591" y="3125877"/>
            <a:ext cx="343442" cy="339288"/>
            <a:chOff x="3858100" y="1435075"/>
            <a:chExt cx="487775" cy="481875"/>
          </a:xfrm>
        </p:grpSpPr>
        <p:sp>
          <p:nvSpPr>
            <p:cNvPr id="4875" name="Google Shape;4875;p6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6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6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6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6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0" name="Google Shape;4880;p63"/>
          <p:cNvGrpSpPr/>
          <p:nvPr/>
        </p:nvGrpSpPr>
        <p:grpSpPr>
          <a:xfrm>
            <a:off x="3329674" y="3125895"/>
            <a:ext cx="339253" cy="339253"/>
            <a:chOff x="4456875" y="1435075"/>
            <a:chExt cx="481825" cy="481825"/>
          </a:xfrm>
        </p:grpSpPr>
        <p:sp>
          <p:nvSpPr>
            <p:cNvPr id="4881" name="Google Shape;4881;p6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6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6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6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6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6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1" name="Google Shape;4891;p6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2" name="Google Shape;4892;p6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6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6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6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0" name="Google Shape;4900;p63"/>
          <p:cNvGrpSpPr/>
          <p:nvPr/>
        </p:nvGrpSpPr>
        <p:grpSpPr>
          <a:xfrm>
            <a:off x="3750665" y="3125886"/>
            <a:ext cx="342580" cy="339271"/>
            <a:chOff x="5049725" y="1435050"/>
            <a:chExt cx="486550" cy="481850"/>
          </a:xfrm>
        </p:grpSpPr>
        <p:sp>
          <p:nvSpPr>
            <p:cNvPr id="4901" name="Google Shape;4901;p6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6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5" name="Google Shape;4905;p63"/>
          <p:cNvGrpSpPr/>
          <p:nvPr/>
        </p:nvGrpSpPr>
        <p:grpSpPr>
          <a:xfrm>
            <a:off x="4166216" y="3125895"/>
            <a:ext cx="339359" cy="339253"/>
            <a:chOff x="5642475" y="1435075"/>
            <a:chExt cx="481975" cy="481825"/>
          </a:xfrm>
        </p:grpSpPr>
        <p:sp>
          <p:nvSpPr>
            <p:cNvPr id="4906" name="Google Shape;4906;p6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9" name="Google Shape;4909;p63"/>
          <p:cNvGrpSpPr/>
          <p:nvPr/>
        </p:nvGrpSpPr>
        <p:grpSpPr>
          <a:xfrm>
            <a:off x="4580702" y="3125886"/>
            <a:ext cx="343759" cy="339271"/>
            <a:chOff x="6232000" y="1435050"/>
            <a:chExt cx="488225" cy="481850"/>
          </a:xfrm>
        </p:grpSpPr>
        <p:sp>
          <p:nvSpPr>
            <p:cNvPr id="4910" name="Google Shape;4910;p6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6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6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6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63"/>
          <p:cNvGrpSpPr/>
          <p:nvPr/>
        </p:nvGrpSpPr>
        <p:grpSpPr>
          <a:xfrm>
            <a:off x="841438" y="3539545"/>
            <a:ext cx="299929" cy="337792"/>
            <a:chOff x="924450" y="2028975"/>
            <a:chExt cx="425975" cy="479750"/>
          </a:xfrm>
        </p:grpSpPr>
        <p:sp>
          <p:nvSpPr>
            <p:cNvPr id="4916" name="Google Shape;4916;p6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6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6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9" name="Google Shape;4919;p63"/>
          <p:cNvGrpSpPr/>
          <p:nvPr/>
        </p:nvGrpSpPr>
        <p:grpSpPr>
          <a:xfrm>
            <a:off x="1653934" y="3559347"/>
            <a:ext cx="339306" cy="298186"/>
            <a:chOff x="2085450" y="2057100"/>
            <a:chExt cx="481900" cy="423500"/>
          </a:xfrm>
        </p:grpSpPr>
        <p:sp>
          <p:nvSpPr>
            <p:cNvPr id="4920" name="Google Shape;4920;p6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6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3" name="Google Shape;4923;p63"/>
          <p:cNvGrpSpPr/>
          <p:nvPr/>
        </p:nvGrpSpPr>
        <p:grpSpPr>
          <a:xfrm>
            <a:off x="2081868" y="3582592"/>
            <a:ext cx="339306" cy="251698"/>
            <a:chOff x="2678275" y="2090100"/>
            <a:chExt cx="481900" cy="357475"/>
          </a:xfrm>
        </p:grpSpPr>
        <p:sp>
          <p:nvSpPr>
            <p:cNvPr id="4924" name="Google Shape;4924;p6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6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6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9" name="Google Shape;4929;p63"/>
          <p:cNvGrpSpPr/>
          <p:nvPr/>
        </p:nvGrpSpPr>
        <p:grpSpPr>
          <a:xfrm>
            <a:off x="2559072" y="3594790"/>
            <a:ext cx="219345" cy="227301"/>
            <a:chOff x="3357325" y="2093500"/>
            <a:chExt cx="311525" cy="322825"/>
          </a:xfrm>
        </p:grpSpPr>
        <p:sp>
          <p:nvSpPr>
            <p:cNvPr id="4930" name="Google Shape;4930;p6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33" name="Google Shape;4933;p63"/>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34" name="Google Shape;4934;p63"/>
          <p:cNvGrpSpPr/>
          <p:nvPr/>
        </p:nvGrpSpPr>
        <p:grpSpPr>
          <a:xfrm>
            <a:off x="3353262" y="3538814"/>
            <a:ext cx="292078" cy="339253"/>
            <a:chOff x="4492800" y="2027925"/>
            <a:chExt cx="414825" cy="481825"/>
          </a:xfrm>
        </p:grpSpPr>
        <p:sp>
          <p:nvSpPr>
            <p:cNvPr id="4935" name="Google Shape;4935;p6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7" name="Google Shape;4937;p63"/>
          <p:cNvGrpSpPr/>
          <p:nvPr/>
        </p:nvGrpSpPr>
        <p:grpSpPr>
          <a:xfrm>
            <a:off x="3752354" y="3538805"/>
            <a:ext cx="339200" cy="339271"/>
            <a:chOff x="5049725" y="2027900"/>
            <a:chExt cx="481750" cy="481850"/>
          </a:xfrm>
        </p:grpSpPr>
        <p:sp>
          <p:nvSpPr>
            <p:cNvPr id="4938" name="Google Shape;4938;p6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6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6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6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6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6" name="Google Shape;4946;p63"/>
          <p:cNvGrpSpPr/>
          <p:nvPr/>
        </p:nvGrpSpPr>
        <p:grpSpPr>
          <a:xfrm>
            <a:off x="4225950" y="3538893"/>
            <a:ext cx="219890" cy="339095"/>
            <a:chOff x="5726350" y="2028150"/>
            <a:chExt cx="312300" cy="481600"/>
          </a:xfrm>
        </p:grpSpPr>
        <p:sp>
          <p:nvSpPr>
            <p:cNvPr id="4947" name="Google Shape;4947;p6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6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0" name="Google Shape;4950;p63"/>
          <p:cNvGrpSpPr/>
          <p:nvPr/>
        </p:nvGrpSpPr>
        <p:grpSpPr>
          <a:xfrm>
            <a:off x="4586141" y="3542000"/>
            <a:ext cx="332881" cy="332881"/>
            <a:chOff x="6239925" y="2032450"/>
            <a:chExt cx="472775" cy="472775"/>
          </a:xfrm>
        </p:grpSpPr>
        <p:sp>
          <p:nvSpPr>
            <p:cNvPr id="4951" name="Google Shape;4951;p6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6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3" name="Google Shape;4953;p63"/>
          <p:cNvGrpSpPr/>
          <p:nvPr/>
        </p:nvGrpSpPr>
        <p:grpSpPr>
          <a:xfrm>
            <a:off x="5035233" y="2364092"/>
            <a:ext cx="334641" cy="185425"/>
            <a:chOff x="903075" y="2730000"/>
            <a:chExt cx="475275" cy="263350"/>
          </a:xfrm>
        </p:grpSpPr>
        <p:sp>
          <p:nvSpPr>
            <p:cNvPr id="4954" name="Google Shape;4954;p6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6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7" name="Google Shape;4957;p63"/>
          <p:cNvGrpSpPr/>
          <p:nvPr/>
        </p:nvGrpSpPr>
        <p:grpSpPr>
          <a:xfrm>
            <a:off x="1239624" y="3538814"/>
            <a:ext cx="339253" cy="339253"/>
            <a:chOff x="1492675" y="2027925"/>
            <a:chExt cx="481825" cy="481825"/>
          </a:xfrm>
        </p:grpSpPr>
        <p:sp>
          <p:nvSpPr>
            <p:cNvPr id="4958" name="Google Shape;4958;p6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6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6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6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6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3" name="Google Shape;4963;p63"/>
          <p:cNvGrpSpPr/>
          <p:nvPr/>
        </p:nvGrpSpPr>
        <p:grpSpPr>
          <a:xfrm>
            <a:off x="5466000" y="2287178"/>
            <a:ext cx="339253" cy="339253"/>
            <a:chOff x="1492675" y="2620775"/>
            <a:chExt cx="481825" cy="481825"/>
          </a:xfrm>
        </p:grpSpPr>
        <p:sp>
          <p:nvSpPr>
            <p:cNvPr id="4964" name="Google Shape;4964;p6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66" name="Google Shape;4966;p63"/>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67" name="Google Shape;4967;p63"/>
          <p:cNvGrpSpPr/>
          <p:nvPr/>
        </p:nvGrpSpPr>
        <p:grpSpPr>
          <a:xfrm>
            <a:off x="6289754" y="2303161"/>
            <a:ext cx="333585" cy="307287"/>
            <a:chOff x="2682350" y="2643425"/>
            <a:chExt cx="473775" cy="436425"/>
          </a:xfrm>
        </p:grpSpPr>
        <p:sp>
          <p:nvSpPr>
            <p:cNvPr id="4968" name="Google Shape;4968;p6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6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6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6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5" name="Google Shape;4975;p63"/>
          <p:cNvGrpSpPr/>
          <p:nvPr/>
        </p:nvGrpSpPr>
        <p:grpSpPr>
          <a:xfrm>
            <a:off x="6755243" y="2287178"/>
            <a:ext cx="238531" cy="339253"/>
            <a:chOff x="3342725" y="2620775"/>
            <a:chExt cx="338775" cy="481825"/>
          </a:xfrm>
        </p:grpSpPr>
        <p:sp>
          <p:nvSpPr>
            <p:cNvPr id="4976" name="Google Shape;4976;p6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6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6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9" name="Google Shape;4979;p63"/>
          <p:cNvGrpSpPr/>
          <p:nvPr/>
        </p:nvGrpSpPr>
        <p:grpSpPr>
          <a:xfrm>
            <a:off x="7148994" y="2287178"/>
            <a:ext cx="278296" cy="339253"/>
            <a:chOff x="3907325" y="2620775"/>
            <a:chExt cx="395250" cy="481825"/>
          </a:xfrm>
        </p:grpSpPr>
        <p:sp>
          <p:nvSpPr>
            <p:cNvPr id="4980" name="Google Shape;4980;p6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6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6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4" name="Google Shape;4984;p63"/>
          <p:cNvGrpSpPr/>
          <p:nvPr/>
        </p:nvGrpSpPr>
        <p:grpSpPr>
          <a:xfrm>
            <a:off x="7542181" y="2297783"/>
            <a:ext cx="339253" cy="318042"/>
            <a:chOff x="4456875" y="2635825"/>
            <a:chExt cx="481825" cy="451700"/>
          </a:xfrm>
        </p:grpSpPr>
        <p:sp>
          <p:nvSpPr>
            <p:cNvPr id="4985" name="Google Shape;4985;p6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6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6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6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6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1" name="Google Shape;4991;p63"/>
          <p:cNvGrpSpPr/>
          <p:nvPr/>
        </p:nvGrpSpPr>
        <p:grpSpPr>
          <a:xfrm>
            <a:off x="7967105" y="2297783"/>
            <a:ext cx="339253" cy="318042"/>
            <a:chOff x="5049725" y="2635825"/>
            <a:chExt cx="481825" cy="451700"/>
          </a:xfrm>
        </p:grpSpPr>
        <p:sp>
          <p:nvSpPr>
            <p:cNvPr id="4992" name="Google Shape;4992;p6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6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5" name="Google Shape;4995;p63"/>
          <p:cNvGrpSpPr/>
          <p:nvPr/>
        </p:nvGrpSpPr>
        <p:grpSpPr>
          <a:xfrm>
            <a:off x="2211475" y="3952243"/>
            <a:ext cx="338566" cy="338373"/>
            <a:chOff x="5643000" y="2621375"/>
            <a:chExt cx="480850" cy="480575"/>
          </a:xfrm>
        </p:grpSpPr>
        <p:sp>
          <p:nvSpPr>
            <p:cNvPr id="4996" name="Google Shape;4996;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3" name="Google Shape;5003;p63"/>
          <p:cNvGrpSpPr/>
          <p:nvPr/>
        </p:nvGrpSpPr>
        <p:grpSpPr>
          <a:xfrm>
            <a:off x="4032695" y="3951803"/>
            <a:ext cx="339359" cy="339253"/>
            <a:chOff x="6235250" y="2620775"/>
            <a:chExt cx="481975" cy="481825"/>
          </a:xfrm>
        </p:grpSpPr>
        <p:sp>
          <p:nvSpPr>
            <p:cNvPr id="5004" name="Google Shape;5004;p6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6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6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09" name="Google Shape;5009;p63"/>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0" name="Google Shape;5010;p63"/>
          <p:cNvGrpSpPr/>
          <p:nvPr/>
        </p:nvGrpSpPr>
        <p:grpSpPr>
          <a:xfrm>
            <a:off x="5465078" y="2711317"/>
            <a:ext cx="341101" cy="339253"/>
            <a:chOff x="1535000" y="3223325"/>
            <a:chExt cx="484450" cy="481825"/>
          </a:xfrm>
        </p:grpSpPr>
        <p:sp>
          <p:nvSpPr>
            <p:cNvPr id="5011" name="Google Shape;5011;p6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63"/>
          <p:cNvGrpSpPr/>
          <p:nvPr/>
        </p:nvGrpSpPr>
        <p:grpSpPr>
          <a:xfrm>
            <a:off x="5872645" y="2746618"/>
            <a:ext cx="339253" cy="268649"/>
            <a:chOff x="2085525" y="3263750"/>
            <a:chExt cx="481825" cy="381550"/>
          </a:xfrm>
        </p:grpSpPr>
        <p:sp>
          <p:nvSpPr>
            <p:cNvPr id="5015" name="Google Shape;5015;p6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6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7" name="Google Shape;5017;p63"/>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8" name="Google Shape;5018;p63"/>
          <p:cNvGrpSpPr/>
          <p:nvPr/>
        </p:nvGrpSpPr>
        <p:grpSpPr>
          <a:xfrm>
            <a:off x="6704407" y="2711308"/>
            <a:ext cx="340204" cy="339271"/>
            <a:chOff x="3270450" y="3213625"/>
            <a:chExt cx="483175" cy="481850"/>
          </a:xfrm>
        </p:grpSpPr>
        <p:sp>
          <p:nvSpPr>
            <p:cNvPr id="5019" name="Google Shape;5019;p6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6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63"/>
          <p:cNvGrpSpPr/>
          <p:nvPr/>
        </p:nvGrpSpPr>
        <p:grpSpPr>
          <a:xfrm>
            <a:off x="7203676" y="2711317"/>
            <a:ext cx="168931" cy="339253"/>
            <a:chOff x="3984950" y="3213600"/>
            <a:chExt cx="239925" cy="481825"/>
          </a:xfrm>
        </p:grpSpPr>
        <p:sp>
          <p:nvSpPr>
            <p:cNvPr id="5022" name="Google Shape;5022;p6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6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24" name="Google Shape;5024;p63"/>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63"/>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26" name="Google Shape;5026;p63"/>
          <p:cNvGrpSpPr/>
          <p:nvPr/>
        </p:nvGrpSpPr>
        <p:grpSpPr>
          <a:xfrm>
            <a:off x="1736111" y="3981487"/>
            <a:ext cx="355218" cy="279880"/>
            <a:chOff x="5629975" y="3255775"/>
            <a:chExt cx="504500" cy="397500"/>
          </a:xfrm>
        </p:grpSpPr>
        <p:sp>
          <p:nvSpPr>
            <p:cNvPr id="5027" name="Google Shape;5027;p6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6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6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6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2" name="Google Shape;5032;p63"/>
          <p:cNvGrpSpPr/>
          <p:nvPr/>
        </p:nvGrpSpPr>
        <p:grpSpPr>
          <a:xfrm>
            <a:off x="3572294" y="3981593"/>
            <a:ext cx="340256" cy="279669"/>
            <a:chOff x="6234950" y="3255925"/>
            <a:chExt cx="483250" cy="397200"/>
          </a:xfrm>
        </p:grpSpPr>
        <p:sp>
          <p:nvSpPr>
            <p:cNvPr id="5033" name="Google Shape;5033;p6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6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6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6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6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9" name="Google Shape;5039;p63"/>
          <p:cNvGrpSpPr/>
          <p:nvPr/>
        </p:nvGrpSpPr>
        <p:grpSpPr>
          <a:xfrm>
            <a:off x="5043532" y="3125970"/>
            <a:ext cx="318042" cy="339253"/>
            <a:chOff x="914900" y="3806450"/>
            <a:chExt cx="451700" cy="481825"/>
          </a:xfrm>
        </p:grpSpPr>
        <p:sp>
          <p:nvSpPr>
            <p:cNvPr id="5040" name="Google Shape;5040;p6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6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5" name="Google Shape;5045;p63"/>
          <p:cNvGrpSpPr/>
          <p:nvPr/>
        </p:nvGrpSpPr>
        <p:grpSpPr>
          <a:xfrm>
            <a:off x="5462454" y="3125785"/>
            <a:ext cx="346347" cy="339623"/>
            <a:chOff x="1490050" y="3805975"/>
            <a:chExt cx="491900" cy="482350"/>
          </a:xfrm>
        </p:grpSpPr>
        <p:sp>
          <p:nvSpPr>
            <p:cNvPr id="5046" name="Google Shape;5046;p6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6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0" name="Google Shape;5050;p63"/>
          <p:cNvGrpSpPr/>
          <p:nvPr/>
        </p:nvGrpSpPr>
        <p:grpSpPr>
          <a:xfrm>
            <a:off x="5886322" y="3125970"/>
            <a:ext cx="311899" cy="339253"/>
            <a:chOff x="2104275" y="3806450"/>
            <a:chExt cx="442975" cy="481825"/>
          </a:xfrm>
        </p:grpSpPr>
        <p:sp>
          <p:nvSpPr>
            <p:cNvPr id="5051" name="Google Shape;5051;p6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3" name="Google Shape;5053;p63"/>
          <p:cNvGrpSpPr/>
          <p:nvPr/>
        </p:nvGrpSpPr>
        <p:grpSpPr>
          <a:xfrm>
            <a:off x="6309839" y="3125970"/>
            <a:ext cx="293416" cy="339253"/>
            <a:chOff x="2710875" y="3806450"/>
            <a:chExt cx="416725" cy="481825"/>
          </a:xfrm>
        </p:grpSpPr>
        <p:sp>
          <p:nvSpPr>
            <p:cNvPr id="5054" name="Google Shape;5054;p6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6" name="Google Shape;5056;p63"/>
          <p:cNvGrpSpPr/>
          <p:nvPr/>
        </p:nvGrpSpPr>
        <p:grpSpPr>
          <a:xfrm>
            <a:off x="6704883" y="3166412"/>
            <a:ext cx="339253" cy="258369"/>
            <a:chOff x="3271200" y="3863875"/>
            <a:chExt cx="481825" cy="366950"/>
          </a:xfrm>
        </p:grpSpPr>
        <p:sp>
          <p:nvSpPr>
            <p:cNvPr id="5057" name="Google Shape;5057;p6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9" name="Google Shape;5059;p63"/>
          <p:cNvGrpSpPr/>
          <p:nvPr/>
        </p:nvGrpSpPr>
        <p:grpSpPr>
          <a:xfrm>
            <a:off x="7140377" y="3126199"/>
            <a:ext cx="295528" cy="338795"/>
            <a:chOff x="3895050" y="3806775"/>
            <a:chExt cx="419725" cy="481175"/>
          </a:xfrm>
        </p:grpSpPr>
        <p:sp>
          <p:nvSpPr>
            <p:cNvPr id="5060" name="Google Shape;5060;p6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6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2" name="Google Shape;5062;p63"/>
          <p:cNvGrpSpPr/>
          <p:nvPr/>
        </p:nvGrpSpPr>
        <p:grpSpPr>
          <a:xfrm>
            <a:off x="7543659" y="3125979"/>
            <a:ext cx="336296" cy="339235"/>
            <a:chOff x="4464775" y="3806475"/>
            <a:chExt cx="477625" cy="481800"/>
          </a:xfrm>
        </p:grpSpPr>
        <p:sp>
          <p:nvSpPr>
            <p:cNvPr id="5063" name="Google Shape;5063;p6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6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6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6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9" name="Google Shape;5069;p63"/>
          <p:cNvGrpSpPr/>
          <p:nvPr/>
        </p:nvGrpSpPr>
        <p:grpSpPr>
          <a:xfrm>
            <a:off x="7967105" y="3125970"/>
            <a:ext cx="339253" cy="339253"/>
            <a:chOff x="5049725" y="3806450"/>
            <a:chExt cx="481825" cy="481825"/>
          </a:xfrm>
        </p:grpSpPr>
        <p:sp>
          <p:nvSpPr>
            <p:cNvPr id="5070" name="Google Shape;5070;p6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6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6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3" name="Google Shape;5073;p63"/>
          <p:cNvGrpSpPr/>
          <p:nvPr/>
        </p:nvGrpSpPr>
        <p:grpSpPr>
          <a:xfrm>
            <a:off x="1276714" y="3951798"/>
            <a:ext cx="339253" cy="339253"/>
            <a:chOff x="5651375" y="3806450"/>
            <a:chExt cx="481825" cy="481825"/>
          </a:xfrm>
        </p:grpSpPr>
        <p:sp>
          <p:nvSpPr>
            <p:cNvPr id="5074" name="Google Shape;5074;p6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6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8" name="Google Shape;5078;p63"/>
          <p:cNvGrpSpPr/>
          <p:nvPr/>
        </p:nvGrpSpPr>
        <p:grpSpPr>
          <a:xfrm>
            <a:off x="3153646" y="3953787"/>
            <a:ext cx="298503" cy="335275"/>
            <a:chOff x="6264300" y="3809300"/>
            <a:chExt cx="423950" cy="476175"/>
          </a:xfrm>
        </p:grpSpPr>
        <p:sp>
          <p:nvSpPr>
            <p:cNvPr id="5079" name="Google Shape;5079;p6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6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6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2" name="Google Shape;5082;p63"/>
          <p:cNvGrpSpPr/>
          <p:nvPr/>
        </p:nvGrpSpPr>
        <p:grpSpPr>
          <a:xfrm>
            <a:off x="5032267" y="3538881"/>
            <a:ext cx="340573" cy="339271"/>
            <a:chOff x="898875" y="4399275"/>
            <a:chExt cx="483700" cy="481850"/>
          </a:xfrm>
        </p:grpSpPr>
        <p:sp>
          <p:nvSpPr>
            <p:cNvPr id="5083" name="Google Shape;5083;p6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3"/>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6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6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1" name="Google Shape;5091;p63"/>
          <p:cNvGrpSpPr/>
          <p:nvPr/>
        </p:nvGrpSpPr>
        <p:grpSpPr>
          <a:xfrm>
            <a:off x="5466000" y="3554133"/>
            <a:ext cx="339253" cy="308765"/>
            <a:chOff x="1492675" y="4420975"/>
            <a:chExt cx="481825" cy="438525"/>
          </a:xfrm>
        </p:grpSpPr>
        <p:sp>
          <p:nvSpPr>
            <p:cNvPr id="5092" name="Google Shape;5092;p6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6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6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7" name="Google Shape;5097;p63"/>
          <p:cNvGrpSpPr/>
          <p:nvPr/>
        </p:nvGrpSpPr>
        <p:grpSpPr>
          <a:xfrm>
            <a:off x="5870982" y="3539558"/>
            <a:ext cx="342580" cy="337915"/>
            <a:chOff x="2084100" y="4400250"/>
            <a:chExt cx="486550" cy="479925"/>
          </a:xfrm>
        </p:grpSpPr>
        <p:sp>
          <p:nvSpPr>
            <p:cNvPr id="5098" name="Google Shape;5098;p6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6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6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6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4" name="Google Shape;5104;p63"/>
          <p:cNvGrpSpPr/>
          <p:nvPr/>
        </p:nvGrpSpPr>
        <p:grpSpPr>
          <a:xfrm>
            <a:off x="6307462" y="3538907"/>
            <a:ext cx="298169" cy="339218"/>
            <a:chOff x="2707950" y="4399325"/>
            <a:chExt cx="423475" cy="481775"/>
          </a:xfrm>
        </p:grpSpPr>
        <p:sp>
          <p:nvSpPr>
            <p:cNvPr id="5105" name="Google Shape;5105;p6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6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6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6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6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6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6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6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7" name="Google Shape;5117;p63"/>
          <p:cNvGrpSpPr/>
          <p:nvPr/>
        </p:nvGrpSpPr>
        <p:grpSpPr>
          <a:xfrm>
            <a:off x="6736981" y="3538881"/>
            <a:ext cx="275057" cy="339271"/>
            <a:chOff x="3330525" y="4399275"/>
            <a:chExt cx="390650" cy="481850"/>
          </a:xfrm>
        </p:grpSpPr>
        <p:sp>
          <p:nvSpPr>
            <p:cNvPr id="5118" name="Google Shape;5118;p6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6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6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6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5" name="Google Shape;5125;p63"/>
          <p:cNvGrpSpPr/>
          <p:nvPr/>
        </p:nvGrpSpPr>
        <p:grpSpPr>
          <a:xfrm>
            <a:off x="7161510" y="3538890"/>
            <a:ext cx="253265" cy="339253"/>
            <a:chOff x="3938800" y="4399275"/>
            <a:chExt cx="359700" cy="481825"/>
          </a:xfrm>
        </p:grpSpPr>
        <p:sp>
          <p:nvSpPr>
            <p:cNvPr id="5126" name="Google Shape;5126;p6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6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6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6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1" name="Google Shape;5131;p63"/>
          <p:cNvGrpSpPr/>
          <p:nvPr/>
        </p:nvGrpSpPr>
        <p:grpSpPr>
          <a:xfrm>
            <a:off x="7632288" y="3538890"/>
            <a:ext cx="159039" cy="339253"/>
            <a:chOff x="4584850" y="4399275"/>
            <a:chExt cx="225875" cy="481825"/>
          </a:xfrm>
        </p:grpSpPr>
        <p:sp>
          <p:nvSpPr>
            <p:cNvPr id="5132" name="Google Shape;5132;p6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6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4" name="Google Shape;5134;p63"/>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35" name="Google Shape;5135;p63"/>
          <p:cNvGrpSpPr/>
          <p:nvPr/>
        </p:nvGrpSpPr>
        <p:grpSpPr>
          <a:xfrm>
            <a:off x="817316" y="3951795"/>
            <a:ext cx="339253" cy="339253"/>
            <a:chOff x="5642550" y="4399275"/>
            <a:chExt cx="481825" cy="481825"/>
          </a:xfrm>
        </p:grpSpPr>
        <p:sp>
          <p:nvSpPr>
            <p:cNvPr id="5136" name="Google Shape;5136;p6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8" name="Google Shape;5138;p63"/>
          <p:cNvGrpSpPr/>
          <p:nvPr/>
        </p:nvGrpSpPr>
        <p:grpSpPr>
          <a:xfrm>
            <a:off x="2670186" y="3963703"/>
            <a:ext cx="363316" cy="315437"/>
            <a:chOff x="6218300" y="4416175"/>
            <a:chExt cx="516000" cy="448000"/>
          </a:xfrm>
        </p:grpSpPr>
        <p:sp>
          <p:nvSpPr>
            <p:cNvPr id="5139" name="Google Shape;5139;p6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6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6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2" name="Google Shape;5142;p63"/>
          <p:cNvGrpSpPr/>
          <p:nvPr/>
        </p:nvGrpSpPr>
        <p:grpSpPr>
          <a:xfrm>
            <a:off x="5870391" y="3951792"/>
            <a:ext cx="339253" cy="339253"/>
            <a:chOff x="899850" y="4992125"/>
            <a:chExt cx="481825" cy="481825"/>
          </a:xfrm>
        </p:grpSpPr>
        <p:sp>
          <p:nvSpPr>
            <p:cNvPr id="5143" name="Google Shape;5143;p6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63"/>
          <p:cNvGrpSpPr/>
          <p:nvPr/>
        </p:nvGrpSpPr>
        <p:grpSpPr>
          <a:xfrm>
            <a:off x="5410993" y="3951792"/>
            <a:ext cx="339253" cy="339253"/>
            <a:chOff x="1492675" y="4992125"/>
            <a:chExt cx="481825" cy="481825"/>
          </a:xfrm>
        </p:grpSpPr>
        <p:sp>
          <p:nvSpPr>
            <p:cNvPr id="5147" name="Google Shape;5147;p6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9" name="Google Shape;5149;p63"/>
          <p:cNvGrpSpPr/>
          <p:nvPr/>
        </p:nvGrpSpPr>
        <p:grpSpPr>
          <a:xfrm>
            <a:off x="4951595" y="3951792"/>
            <a:ext cx="339253" cy="339253"/>
            <a:chOff x="2085525" y="4992125"/>
            <a:chExt cx="481825" cy="481825"/>
          </a:xfrm>
        </p:grpSpPr>
        <p:sp>
          <p:nvSpPr>
            <p:cNvPr id="5150" name="Google Shape;5150;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2" name="Google Shape;5152;p63"/>
          <p:cNvGrpSpPr/>
          <p:nvPr/>
        </p:nvGrpSpPr>
        <p:grpSpPr>
          <a:xfrm>
            <a:off x="6789344" y="3951792"/>
            <a:ext cx="339253" cy="339253"/>
            <a:chOff x="2678350" y="4992125"/>
            <a:chExt cx="481825" cy="481825"/>
          </a:xfrm>
        </p:grpSpPr>
        <p:sp>
          <p:nvSpPr>
            <p:cNvPr id="5153" name="Google Shape;5153;p6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6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6" name="Google Shape;5156;p63"/>
          <p:cNvGrpSpPr/>
          <p:nvPr/>
        </p:nvGrpSpPr>
        <p:grpSpPr>
          <a:xfrm>
            <a:off x="4492198" y="3951792"/>
            <a:ext cx="339253" cy="339253"/>
            <a:chOff x="3271200" y="4992125"/>
            <a:chExt cx="481825" cy="481825"/>
          </a:xfrm>
        </p:grpSpPr>
        <p:sp>
          <p:nvSpPr>
            <p:cNvPr id="5157" name="Google Shape;5157;p6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6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0" name="Google Shape;5160;p63"/>
          <p:cNvGrpSpPr/>
          <p:nvPr/>
        </p:nvGrpSpPr>
        <p:grpSpPr>
          <a:xfrm>
            <a:off x="6329788" y="3952813"/>
            <a:ext cx="339411" cy="337211"/>
            <a:chOff x="5049575" y="4993600"/>
            <a:chExt cx="482050" cy="478925"/>
          </a:xfrm>
        </p:grpSpPr>
        <p:sp>
          <p:nvSpPr>
            <p:cNvPr id="5161" name="Google Shape;5161;p6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6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6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65" name="Google Shape;5165;p63"/>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166" name="Google Shape;5166;p63"/>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167" name="Google Shape;5167;p63"/>
          <p:cNvGrpSpPr/>
          <p:nvPr/>
        </p:nvGrpSpPr>
        <p:grpSpPr>
          <a:xfrm>
            <a:off x="7248742" y="3975375"/>
            <a:ext cx="195300" cy="343772"/>
            <a:chOff x="3999225" y="4364775"/>
            <a:chExt cx="195300" cy="343772"/>
          </a:xfrm>
        </p:grpSpPr>
        <p:grpSp>
          <p:nvGrpSpPr>
            <p:cNvPr id="5168" name="Google Shape;5168;p63"/>
            <p:cNvGrpSpPr/>
            <p:nvPr/>
          </p:nvGrpSpPr>
          <p:grpSpPr>
            <a:xfrm>
              <a:off x="4048568" y="4562577"/>
              <a:ext cx="97317" cy="145970"/>
              <a:chOff x="1529575" y="2222650"/>
              <a:chExt cx="203125" cy="304675"/>
            </a:xfrm>
          </p:grpSpPr>
          <p:sp>
            <p:nvSpPr>
              <p:cNvPr id="5169" name="Google Shape;5169;p63"/>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3"/>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63"/>
            <p:cNvGrpSpPr/>
            <p:nvPr/>
          </p:nvGrpSpPr>
          <p:grpSpPr>
            <a:xfrm>
              <a:off x="3999225" y="4364775"/>
              <a:ext cx="195300" cy="195300"/>
              <a:chOff x="3999225" y="4364775"/>
              <a:chExt cx="195300" cy="195300"/>
            </a:xfrm>
          </p:grpSpPr>
          <p:sp>
            <p:nvSpPr>
              <p:cNvPr id="5172" name="Google Shape;5172;p63"/>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3"/>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4" name="Google Shape;5174;p63"/>
          <p:cNvGrpSpPr/>
          <p:nvPr/>
        </p:nvGrpSpPr>
        <p:grpSpPr>
          <a:xfrm>
            <a:off x="7564186" y="3991627"/>
            <a:ext cx="277088" cy="259611"/>
            <a:chOff x="4335888" y="4398114"/>
            <a:chExt cx="277088" cy="259611"/>
          </a:xfrm>
        </p:grpSpPr>
        <p:grpSp>
          <p:nvGrpSpPr>
            <p:cNvPr id="5175" name="Google Shape;5175;p63"/>
            <p:cNvGrpSpPr/>
            <p:nvPr/>
          </p:nvGrpSpPr>
          <p:grpSpPr>
            <a:xfrm>
              <a:off x="4335888" y="4462425"/>
              <a:ext cx="195300" cy="195300"/>
              <a:chOff x="4335888" y="4462425"/>
              <a:chExt cx="195300" cy="195300"/>
            </a:xfrm>
          </p:grpSpPr>
          <p:sp>
            <p:nvSpPr>
              <p:cNvPr id="5176" name="Google Shape;5176;p6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63"/>
            <p:cNvGrpSpPr/>
            <p:nvPr/>
          </p:nvGrpSpPr>
          <p:grpSpPr>
            <a:xfrm>
              <a:off x="4509813" y="4398114"/>
              <a:ext cx="103162" cy="103198"/>
              <a:chOff x="2277975" y="2021700"/>
              <a:chExt cx="215325" cy="215400"/>
            </a:xfrm>
          </p:grpSpPr>
          <p:sp>
            <p:nvSpPr>
              <p:cNvPr id="5179" name="Google Shape;5179;p63"/>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3"/>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1" name="Google Shape;5181;p63"/>
          <p:cNvGrpSpPr/>
          <p:nvPr/>
        </p:nvGrpSpPr>
        <p:grpSpPr>
          <a:xfrm>
            <a:off x="7961419" y="4049613"/>
            <a:ext cx="392275" cy="195300"/>
            <a:chOff x="4752588" y="4440200"/>
            <a:chExt cx="392275" cy="195300"/>
          </a:xfrm>
        </p:grpSpPr>
        <p:grpSp>
          <p:nvGrpSpPr>
            <p:cNvPr id="5182" name="Google Shape;5182;p63"/>
            <p:cNvGrpSpPr/>
            <p:nvPr/>
          </p:nvGrpSpPr>
          <p:grpSpPr>
            <a:xfrm>
              <a:off x="4950384" y="4469728"/>
              <a:ext cx="194479" cy="136244"/>
              <a:chOff x="3163375" y="2175125"/>
              <a:chExt cx="405925" cy="284375"/>
            </a:xfrm>
          </p:grpSpPr>
          <p:sp>
            <p:nvSpPr>
              <p:cNvPr id="5183" name="Google Shape;5183;p63"/>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3"/>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3"/>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63"/>
            <p:cNvGrpSpPr/>
            <p:nvPr/>
          </p:nvGrpSpPr>
          <p:grpSpPr>
            <a:xfrm>
              <a:off x="4752588" y="4440200"/>
              <a:ext cx="195300" cy="195300"/>
              <a:chOff x="4335888" y="4462425"/>
              <a:chExt cx="195300" cy="195300"/>
            </a:xfrm>
          </p:grpSpPr>
          <p:sp>
            <p:nvSpPr>
              <p:cNvPr id="5187" name="Google Shape;5187;p6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92" name="Shape 5192"/>
        <p:cNvGrpSpPr/>
        <p:nvPr/>
      </p:nvGrpSpPr>
      <p:grpSpPr>
        <a:xfrm>
          <a:off x="0" y="0"/>
          <a:ext cx="0" cy="0"/>
          <a:chOff x="0" y="0"/>
          <a:chExt cx="0" cy="0"/>
        </a:xfrm>
      </p:grpSpPr>
      <p:grpSp>
        <p:nvGrpSpPr>
          <p:cNvPr id="5193" name="Google Shape;5193;p64"/>
          <p:cNvGrpSpPr/>
          <p:nvPr/>
        </p:nvGrpSpPr>
        <p:grpSpPr>
          <a:xfrm>
            <a:off x="856199" y="1311179"/>
            <a:ext cx="322099" cy="370529"/>
            <a:chOff x="-42971725" y="3217825"/>
            <a:chExt cx="275675" cy="317125"/>
          </a:xfrm>
        </p:grpSpPr>
        <p:sp>
          <p:nvSpPr>
            <p:cNvPr id="5194" name="Google Shape;5194;p6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64"/>
          <p:cNvGrpSpPr/>
          <p:nvPr/>
        </p:nvGrpSpPr>
        <p:grpSpPr>
          <a:xfrm>
            <a:off x="828113" y="1779835"/>
            <a:ext cx="378270" cy="337551"/>
            <a:chOff x="-42996150" y="3612600"/>
            <a:chExt cx="323750" cy="288900"/>
          </a:xfrm>
        </p:grpSpPr>
        <p:sp>
          <p:nvSpPr>
            <p:cNvPr id="5198" name="Google Shape;5198;p6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64"/>
          <p:cNvGrpSpPr/>
          <p:nvPr/>
        </p:nvGrpSpPr>
        <p:grpSpPr>
          <a:xfrm>
            <a:off x="830874" y="2189205"/>
            <a:ext cx="372749" cy="370909"/>
            <a:chOff x="-42994575" y="3950300"/>
            <a:chExt cx="319025" cy="317450"/>
          </a:xfrm>
        </p:grpSpPr>
        <p:sp>
          <p:nvSpPr>
            <p:cNvPr id="5202" name="Google Shape;5202;p6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64"/>
          <p:cNvGrpSpPr/>
          <p:nvPr/>
        </p:nvGrpSpPr>
        <p:grpSpPr>
          <a:xfrm>
            <a:off x="2984269" y="1336037"/>
            <a:ext cx="371785" cy="370879"/>
            <a:chOff x="-41111350" y="3239100"/>
            <a:chExt cx="318200" cy="317425"/>
          </a:xfrm>
        </p:grpSpPr>
        <p:sp>
          <p:nvSpPr>
            <p:cNvPr id="5206" name="Google Shape;5206;p6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64"/>
          <p:cNvGrpSpPr/>
          <p:nvPr/>
        </p:nvGrpSpPr>
        <p:grpSpPr>
          <a:xfrm>
            <a:off x="2980588" y="1771568"/>
            <a:ext cx="379146" cy="370967"/>
            <a:chOff x="-41117650" y="3605525"/>
            <a:chExt cx="324500" cy="317500"/>
          </a:xfrm>
        </p:grpSpPr>
        <p:sp>
          <p:nvSpPr>
            <p:cNvPr id="5211" name="Google Shape;5211;p6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4" name="Google Shape;5214;p64"/>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5" name="Google Shape;5215;p64"/>
          <p:cNvGrpSpPr/>
          <p:nvPr/>
        </p:nvGrpSpPr>
        <p:grpSpPr>
          <a:xfrm>
            <a:off x="1806843" y="2663092"/>
            <a:ext cx="216271" cy="371814"/>
            <a:chOff x="-39205300" y="3220175"/>
            <a:chExt cx="185100" cy="318225"/>
          </a:xfrm>
        </p:grpSpPr>
        <p:sp>
          <p:nvSpPr>
            <p:cNvPr id="5216" name="Google Shape;5216;p6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64"/>
          <p:cNvGrpSpPr/>
          <p:nvPr/>
        </p:nvGrpSpPr>
        <p:grpSpPr>
          <a:xfrm>
            <a:off x="1772370" y="3123163"/>
            <a:ext cx="300016" cy="369273"/>
            <a:chOff x="-39248625" y="3588600"/>
            <a:chExt cx="256775" cy="316050"/>
          </a:xfrm>
        </p:grpSpPr>
        <p:sp>
          <p:nvSpPr>
            <p:cNvPr id="5219" name="Google Shape;5219;p6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64"/>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4"/>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3" name="Google Shape;5223;p64"/>
          <p:cNvGrpSpPr/>
          <p:nvPr/>
        </p:nvGrpSpPr>
        <p:grpSpPr>
          <a:xfrm>
            <a:off x="1223084" y="1311179"/>
            <a:ext cx="429504" cy="370879"/>
            <a:chOff x="-42651700" y="3217825"/>
            <a:chExt cx="367600" cy="317425"/>
          </a:xfrm>
        </p:grpSpPr>
        <p:sp>
          <p:nvSpPr>
            <p:cNvPr id="5224" name="Google Shape;5224;p6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64"/>
          <p:cNvGrpSpPr/>
          <p:nvPr/>
        </p:nvGrpSpPr>
        <p:grpSpPr>
          <a:xfrm>
            <a:off x="1258516" y="1750829"/>
            <a:ext cx="358640" cy="363226"/>
            <a:chOff x="-42617300" y="3587775"/>
            <a:chExt cx="306950" cy="310875"/>
          </a:xfrm>
        </p:grpSpPr>
        <p:sp>
          <p:nvSpPr>
            <p:cNvPr id="5229" name="Google Shape;5229;p6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1" name="Google Shape;5231;p64"/>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2" name="Google Shape;5232;p64"/>
          <p:cNvGrpSpPr/>
          <p:nvPr/>
        </p:nvGrpSpPr>
        <p:grpSpPr>
          <a:xfrm>
            <a:off x="3430343" y="1335569"/>
            <a:ext cx="376926" cy="370324"/>
            <a:chOff x="-40748275" y="3238700"/>
            <a:chExt cx="322600" cy="316950"/>
          </a:xfrm>
        </p:grpSpPr>
        <p:sp>
          <p:nvSpPr>
            <p:cNvPr id="5233" name="Google Shape;5233;p6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4"/>
          <p:cNvGrpSpPr/>
          <p:nvPr/>
        </p:nvGrpSpPr>
        <p:grpSpPr>
          <a:xfrm>
            <a:off x="3432899" y="1803553"/>
            <a:ext cx="371814" cy="338690"/>
            <a:chOff x="-40745125" y="3632900"/>
            <a:chExt cx="318225" cy="289875"/>
          </a:xfrm>
        </p:grpSpPr>
        <p:sp>
          <p:nvSpPr>
            <p:cNvPr id="5240" name="Google Shape;5240;p6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64"/>
          <p:cNvGrpSpPr/>
          <p:nvPr/>
        </p:nvGrpSpPr>
        <p:grpSpPr>
          <a:xfrm>
            <a:off x="3437047" y="2214764"/>
            <a:ext cx="363518" cy="370178"/>
            <a:chOff x="-40742750" y="3972175"/>
            <a:chExt cx="311125" cy="316825"/>
          </a:xfrm>
        </p:grpSpPr>
        <p:sp>
          <p:nvSpPr>
            <p:cNvPr id="5248" name="Google Shape;5248;p6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64"/>
          <p:cNvGrpSpPr/>
          <p:nvPr/>
        </p:nvGrpSpPr>
        <p:grpSpPr>
          <a:xfrm>
            <a:off x="2219708" y="2664932"/>
            <a:ext cx="266892" cy="369974"/>
            <a:chOff x="-38860325" y="3221750"/>
            <a:chExt cx="228425" cy="316650"/>
          </a:xfrm>
        </p:grpSpPr>
        <p:sp>
          <p:nvSpPr>
            <p:cNvPr id="5251" name="Google Shape;5251;p6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64"/>
          <p:cNvGrpSpPr/>
          <p:nvPr/>
        </p:nvGrpSpPr>
        <p:grpSpPr>
          <a:xfrm>
            <a:off x="2170515" y="3126989"/>
            <a:ext cx="380081" cy="367111"/>
            <a:chOff x="-38905225" y="3591875"/>
            <a:chExt cx="325300" cy="314200"/>
          </a:xfrm>
        </p:grpSpPr>
        <p:sp>
          <p:nvSpPr>
            <p:cNvPr id="5256" name="Google Shape;5256;p6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9" name="Google Shape;5259;p64"/>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0" name="Google Shape;5260;p64"/>
          <p:cNvGrpSpPr/>
          <p:nvPr/>
        </p:nvGrpSpPr>
        <p:grpSpPr>
          <a:xfrm>
            <a:off x="3977265" y="3112069"/>
            <a:ext cx="290815" cy="369740"/>
            <a:chOff x="-37370925" y="3579105"/>
            <a:chExt cx="248900" cy="316450"/>
          </a:xfrm>
        </p:grpSpPr>
        <p:sp>
          <p:nvSpPr>
            <p:cNvPr id="5261" name="Google Shape;5261;p6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3" name="Google Shape;5263;p64"/>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4"/>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5" name="Google Shape;5265;p64"/>
          <p:cNvGrpSpPr/>
          <p:nvPr/>
        </p:nvGrpSpPr>
        <p:grpSpPr>
          <a:xfrm>
            <a:off x="1670640" y="2190140"/>
            <a:ext cx="371814" cy="369974"/>
            <a:chOff x="-42259725" y="3951100"/>
            <a:chExt cx="318225" cy="316650"/>
          </a:xfrm>
        </p:grpSpPr>
        <p:sp>
          <p:nvSpPr>
            <p:cNvPr id="5266" name="Google Shape;5266;p6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64"/>
          <p:cNvGrpSpPr/>
          <p:nvPr/>
        </p:nvGrpSpPr>
        <p:grpSpPr>
          <a:xfrm>
            <a:off x="3869002" y="1369161"/>
            <a:ext cx="370879" cy="337755"/>
            <a:chOff x="-40378075" y="3267450"/>
            <a:chExt cx="317425" cy="289075"/>
          </a:xfrm>
        </p:grpSpPr>
        <p:sp>
          <p:nvSpPr>
            <p:cNvPr id="5269" name="Google Shape;5269;p6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64"/>
          <p:cNvGrpSpPr/>
          <p:nvPr/>
        </p:nvGrpSpPr>
        <p:grpSpPr>
          <a:xfrm>
            <a:off x="3872668" y="1770429"/>
            <a:ext cx="363548" cy="369974"/>
            <a:chOff x="-40372575" y="3604550"/>
            <a:chExt cx="311150" cy="316650"/>
          </a:xfrm>
        </p:grpSpPr>
        <p:sp>
          <p:nvSpPr>
            <p:cNvPr id="5274" name="Google Shape;5274;p6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7" name="Google Shape;5277;p64"/>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8" name="Google Shape;5278;p64"/>
          <p:cNvGrpSpPr/>
          <p:nvPr/>
        </p:nvGrpSpPr>
        <p:grpSpPr>
          <a:xfrm>
            <a:off x="2596617" y="2663092"/>
            <a:ext cx="399038" cy="372165"/>
            <a:chOff x="-38542250" y="3220175"/>
            <a:chExt cx="341525" cy="318525"/>
          </a:xfrm>
        </p:grpSpPr>
        <p:sp>
          <p:nvSpPr>
            <p:cNvPr id="5279" name="Google Shape;5279;p6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64"/>
          <p:cNvGrpSpPr/>
          <p:nvPr/>
        </p:nvGrpSpPr>
        <p:grpSpPr>
          <a:xfrm>
            <a:off x="2618549" y="3122462"/>
            <a:ext cx="369974" cy="369068"/>
            <a:chOff x="-38537400" y="3588000"/>
            <a:chExt cx="316650" cy="315875"/>
          </a:xfrm>
        </p:grpSpPr>
        <p:sp>
          <p:nvSpPr>
            <p:cNvPr id="5283" name="Google Shape;5283;p6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4"/>
          <p:cNvGrpSpPr/>
          <p:nvPr/>
        </p:nvGrpSpPr>
        <p:grpSpPr>
          <a:xfrm>
            <a:off x="2617629" y="3579991"/>
            <a:ext cx="371814" cy="369974"/>
            <a:chOff x="-38538975" y="3954250"/>
            <a:chExt cx="318225" cy="316650"/>
          </a:xfrm>
        </p:grpSpPr>
        <p:sp>
          <p:nvSpPr>
            <p:cNvPr id="5288" name="Google Shape;5288;p6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64"/>
          <p:cNvGrpSpPr/>
          <p:nvPr/>
        </p:nvGrpSpPr>
        <p:grpSpPr>
          <a:xfrm>
            <a:off x="3934941" y="3574918"/>
            <a:ext cx="375465" cy="371814"/>
            <a:chOff x="-37385100" y="3949908"/>
            <a:chExt cx="321350" cy="318225"/>
          </a:xfrm>
        </p:grpSpPr>
        <p:sp>
          <p:nvSpPr>
            <p:cNvPr id="5291" name="Google Shape;5291;p6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64"/>
          <p:cNvGrpSpPr/>
          <p:nvPr/>
        </p:nvGrpSpPr>
        <p:grpSpPr>
          <a:xfrm>
            <a:off x="2110600" y="1310478"/>
            <a:ext cx="370909" cy="370675"/>
            <a:chOff x="-41895050" y="3217225"/>
            <a:chExt cx="317450" cy="317250"/>
          </a:xfrm>
        </p:grpSpPr>
        <p:sp>
          <p:nvSpPr>
            <p:cNvPr id="5294" name="Google Shape;5294;p6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4"/>
          <p:cNvGrpSpPr/>
          <p:nvPr/>
        </p:nvGrpSpPr>
        <p:grpSpPr>
          <a:xfrm>
            <a:off x="2110148" y="1747412"/>
            <a:ext cx="371814" cy="369974"/>
            <a:chOff x="-41893475" y="3584850"/>
            <a:chExt cx="318225" cy="316650"/>
          </a:xfrm>
        </p:grpSpPr>
        <p:sp>
          <p:nvSpPr>
            <p:cNvPr id="5300" name="Google Shape;5300;p6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4" name="Google Shape;5304;p64"/>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4"/>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6" name="Google Shape;5306;p64"/>
          <p:cNvGrpSpPr/>
          <p:nvPr/>
        </p:nvGrpSpPr>
        <p:grpSpPr>
          <a:xfrm>
            <a:off x="880176" y="3142704"/>
            <a:ext cx="337522" cy="370909"/>
            <a:chOff x="-39998250" y="3605325"/>
            <a:chExt cx="288875" cy="317450"/>
          </a:xfrm>
        </p:grpSpPr>
        <p:sp>
          <p:nvSpPr>
            <p:cNvPr id="5307" name="Google Shape;5307;p6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64"/>
          <p:cNvGrpSpPr/>
          <p:nvPr/>
        </p:nvGrpSpPr>
        <p:grpSpPr>
          <a:xfrm>
            <a:off x="863950" y="3601168"/>
            <a:ext cx="369974" cy="369945"/>
            <a:chOff x="-40011050" y="3972375"/>
            <a:chExt cx="316650" cy="316625"/>
          </a:xfrm>
        </p:grpSpPr>
        <p:sp>
          <p:nvSpPr>
            <p:cNvPr id="5310" name="Google Shape;5310;p6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64"/>
          <p:cNvGrpSpPr/>
          <p:nvPr/>
        </p:nvGrpSpPr>
        <p:grpSpPr>
          <a:xfrm>
            <a:off x="3095881" y="2665867"/>
            <a:ext cx="266921" cy="369039"/>
            <a:chOff x="-38129425" y="3222550"/>
            <a:chExt cx="228450" cy="315850"/>
          </a:xfrm>
        </p:grpSpPr>
        <p:sp>
          <p:nvSpPr>
            <p:cNvPr id="5313" name="Google Shape;5313;p6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64"/>
          <p:cNvGrpSpPr/>
          <p:nvPr/>
        </p:nvGrpSpPr>
        <p:grpSpPr>
          <a:xfrm>
            <a:off x="3050850" y="3122462"/>
            <a:ext cx="371785" cy="369974"/>
            <a:chOff x="-38172725" y="3588000"/>
            <a:chExt cx="318200" cy="316650"/>
          </a:xfrm>
        </p:grpSpPr>
        <p:sp>
          <p:nvSpPr>
            <p:cNvPr id="5316" name="Google Shape;5316;p6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4"/>
          <p:cNvGrpSpPr/>
          <p:nvPr/>
        </p:nvGrpSpPr>
        <p:grpSpPr>
          <a:xfrm>
            <a:off x="3126752" y="3580897"/>
            <a:ext cx="219981" cy="369974"/>
            <a:chOff x="-38109725" y="3955025"/>
            <a:chExt cx="188275" cy="316650"/>
          </a:xfrm>
        </p:grpSpPr>
        <p:sp>
          <p:nvSpPr>
            <p:cNvPr id="5325" name="Google Shape;5325;p6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64"/>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64"/>
          <p:cNvGrpSpPr/>
          <p:nvPr/>
        </p:nvGrpSpPr>
        <p:grpSpPr>
          <a:xfrm>
            <a:off x="2542151" y="1312318"/>
            <a:ext cx="373654" cy="369068"/>
            <a:chOff x="-41530375" y="3218800"/>
            <a:chExt cx="319800" cy="315875"/>
          </a:xfrm>
        </p:grpSpPr>
        <p:sp>
          <p:nvSpPr>
            <p:cNvPr id="5329" name="Google Shape;5329;p6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64"/>
          <p:cNvGrpSpPr/>
          <p:nvPr/>
        </p:nvGrpSpPr>
        <p:grpSpPr>
          <a:xfrm>
            <a:off x="2544444" y="1827476"/>
            <a:ext cx="369068" cy="289004"/>
            <a:chOff x="-41526450" y="3653375"/>
            <a:chExt cx="315875" cy="247350"/>
          </a:xfrm>
        </p:grpSpPr>
        <p:sp>
          <p:nvSpPr>
            <p:cNvPr id="5332" name="Google Shape;5332;p6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64"/>
          <p:cNvGrpSpPr/>
          <p:nvPr/>
        </p:nvGrpSpPr>
        <p:grpSpPr>
          <a:xfrm>
            <a:off x="2545831" y="2190140"/>
            <a:ext cx="366293" cy="369974"/>
            <a:chOff x="-41526450" y="3951100"/>
            <a:chExt cx="313500" cy="316650"/>
          </a:xfrm>
        </p:grpSpPr>
        <p:sp>
          <p:nvSpPr>
            <p:cNvPr id="5335" name="Google Shape;5335;p6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4"/>
          <p:cNvGrpSpPr/>
          <p:nvPr/>
        </p:nvGrpSpPr>
        <p:grpSpPr>
          <a:xfrm>
            <a:off x="1311086" y="2684269"/>
            <a:ext cx="339595" cy="371814"/>
            <a:chOff x="-39625900" y="3238300"/>
            <a:chExt cx="290650" cy="318225"/>
          </a:xfrm>
        </p:grpSpPr>
        <p:sp>
          <p:nvSpPr>
            <p:cNvPr id="5339" name="Google Shape;5339;p6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1" name="Google Shape;5341;p64"/>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64"/>
          <p:cNvGrpSpPr/>
          <p:nvPr/>
        </p:nvGrpSpPr>
        <p:grpSpPr>
          <a:xfrm>
            <a:off x="1305137" y="3600730"/>
            <a:ext cx="366293" cy="370441"/>
            <a:chOff x="-39647175" y="3972000"/>
            <a:chExt cx="313500" cy="317050"/>
          </a:xfrm>
        </p:grpSpPr>
        <p:sp>
          <p:nvSpPr>
            <p:cNvPr id="5343" name="Google Shape;5343;p6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64"/>
          <p:cNvGrpSpPr/>
          <p:nvPr/>
        </p:nvGrpSpPr>
        <p:grpSpPr>
          <a:xfrm>
            <a:off x="3474265" y="2664728"/>
            <a:ext cx="375495" cy="370879"/>
            <a:chOff x="-37808850" y="3221575"/>
            <a:chExt cx="321375" cy="317425"/>
          </a:xfrm>
        </p:grpSpPr>
        <p:sp>
          <p:nvSpPr>
            <p:cNvPr id="5347" name="Google Shape;5347;p6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64"/>
          <p:cNvGrpSpPr/>
          <p:nvPr/>
        </p:nvGrpSpPr>
        <p:grpSpPr>
          <a:xfrm>
            <a:off x="3483038" y="3186759"/>
            <a:ext cx="372749" cy="241158"/>
            <a:chOff x="-37806500" y="3643030"/>
            <a:chExt cx="319025" cy="206400"/>
          </a:xfrm>
        </p:grpSpPr>
        <p:sp>
          <p:nvSpPr>
            <p:cNvPr id="5350" name="Google Shape;5350;p6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64"/>
          <p:cNvGrpSpPr/>
          <p:nvPr/>
        </p:nvGrpSpPr>
        <p:grpSpPr>
          <a:xfrm>
            <a:off x="3485346" y="3579056"/>
            <a:ext cx="368134" cy="371814"/>
            <a:chOff x="-37804925" y="3953450"/>
            <a:chExt cx="315075" cy="318225"/>
          </a:xfrm>
        </p:grpSpPr>
        <p:sp>
          <p:nvSpPr>
            <p:cNvPr id="5353" name="Google Shape;5353;p6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6" name="Google Shape;5356;p64"/>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7" name="Google Shape;5357;p64"/>
          <p:cNvGrpSpPr/>
          <p:nvPr/>
        </p:nvGrpSpPr>
        <p:grpSpPr>
          <a:xfrm>
            <a:off x="4840364" y="1328538"/>
            <a:ext cx="355663" cy="308725"/>
            <a:chOff x="-28462125" y="3199700"/>
            <a:chExt cx="298550" cy="259150"/>
          </a:xfrm>
        </p:grpSpPr>
        <p:sp>
          <p:nvSpPr>
            <p:cNvPr id="5358" name="Google Shape;5358;p6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64"/>
          <p:cNvGrpSpPr/>
          <p:nvPr/>
        </p:nvGrpSpPr>
        <p:grpSpPr>
          <a:xfrm>
            <a:off x="4841317" y="1763228"/>
            <a:ext cx="353757" cy="352833"/>
            <a:chOff x="-28461325" y="3545475"/>
            <a:chExt cx="296950" cy="296175"/>
          </a:xfrm>
        </p:grpSpPr>
        <p:sp>
          <p:nvSpPr>
            <p:cNvPr id="5362" name="Google Shape;5362;p6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4"/>
          <p:cNvGrpSpPr/>
          <p:nvPr/>
        </p:nvGrpSpPr>
        <p:grpSpPr>
          <a:xfrm>
            <a:off x="4837550" y="2213272"/>
            <a:ext cx="361292" cy="352803"/>
            <a:chOff x="-28463700" y="3914875"/>
            <a:chExt cx="303275" cy="296150"/>
          </a:xfrm>
        </p:grpSpPr>
        <p:sp>
          <p:nvSpPr>
            <p:cNvPr id="5369" name="Google Shape;5369;p6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4"/>
          <p:cNvGrpSpPr/>
          <p:nvPr/>
        </p:nvGrpSpPr>
        <p:grpSpPr>
          <a:xfrm>
            <a:off x="7072335" y="1369355"/>
            <a:ext cx="351880" cy="227092"/>
            <a:chOff x="-26573400" y="3224125"/>
            <a:chExt cx="295375" cy="190625"/>
          </a:xfrm>
        </p:grpSpPr>
        <p:sp>
          <p:nvSpPr>
            <p:cNvPr id="5372" name="Google Shape;5372;p6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4"/>
          <p:cNvGrpSpPr/>
          <p:nvPr/>
        </p:nvGrpSpPr>
        <p:grpSpPr>
          <a:xfrm>
            <a:off x="7072335" y="1763690"/>
            <a:ext cx="351880" cy="351910"/>
            <a:chOff x="-26573400" y="3546250"/>
            <a:chExt cx="295375" cy="295400"/>
          </a:xfrm>
        </p:grpSpPr>
        <p:sp>
          <p:nvSpPr>
            <p:cNvPr id="5375" name="Google Shape;5375;p6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4"/>
          <p:cNvGrpSpPr/>
          <p:nvPr/>
        </p:nvGrpSpPr>
        <p:grpSpPr>
          <a:xfrm>
            <a:off x="7060615" y="2213599"/>
            <a:ext cx="375319" cy="352148"/>
            <a:chOff x="-26583625" y="3917025"/>
            <a:chExt cx="315050" cy="295600"/>
          </a:xfrm>
        </p:grpSpPr>
        <p:sp>
          <p:nvSpPr>
            <p:cNvPr id="5381" name="Google Shape;5381;p6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5" name="Google Shape;5385;p64"/>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6" name="Google Shape;5386;p64"/>
          <p:cNvGrpSpPr/>
          <p:nvPr/>
        </p:nvGrpSpPr>
        <p:grpSpPr>
          <a:xfrm>
            <a:off x="5759130" y="3172629"/>
            <a:ext cx="289039" cy="352833"/>
            <a:chOff x="-24694925" y="3518700"/>
            <a:chExt cx="242625" cy="296175"/>
          </a:xfrm>
        </p:grpSpPr>
        <p:sp>
          <p:nvSpPr>
            <p:cNvPr id="5387" name="Google Shape;5387;p6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64"/>
          <p:cNvGrpSpPr/>
          <p:nvPr/>
        </p:nvGrpSpPr>
        <p:grpSpPr>
          <a:xfrm>
            <a:off x="5758668" y="3622657"/>
            <a:ext cx="289962" cy="352833"/>
            <a:chOff x="-24709100" y="3888875"/>
            <a:chExt cx="243400" cy="296175"/>
          </a:xfrm>
        </p:grpSpPr>
        <p:sp>
          <p:nvSpPr>
            <p:cNvPr id="5392" name="Google Shape;5392;p6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4"/>
          <p:cNvGrpSpPr/>
          <p:nvPr/>
        </p:nvGrpSpPr>
        <p:grpSpPr>
          <a:xfrm>
            <a:off x="7958668" y="2695320"/>
            <a:ext cx="356556" cy="349557"/>
            <a:chOff x="-22863675" y="3131775"/>
            <a:chExt cx="299300" cy="293425"/>
          </a:xfrm>
        </p:grpSpPr>
        <p:sp>
          <p:nvSpPr>
            <p:cNvPr id="5396" name="Google Shape;5396;p6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4"/>
          <p:cNvGrpSpPr/>
          <p:nvPr/>
        </p:nvGrpSpPr>
        <p:grpSpPr>
          <a:xfrm>
            <a:off x="5301532" y="1306499"/>
            <a:ext cx="310602" cy="352803"/>
            <a:chOff x="-28069875" y="3175300"/>
            <a:chExt cx="260725" cy="296150"/>
          </a:xfrm>
        </p:grpSpPr>
        <p:sp>
          <p:nvSpPr>
            <p:cNvPr id="5400" name="Google Shape;5400;p6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9" name="Google Shape;5409;p64"/>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0" name="Google Shape;5410;p64"/>
          <p:cNvGrpSpPr/>
          <p:nvPr/>
        </p:nvGrpSpPr>
        <p:grpSpPr>
          <a:xfrm>
            <a:off x="5342810" y="2213733"/>
            <a:ext cx="228045" cy="351880"/>
            <a:chOff x="-28032075" y="3916450"/>
            <a:chExt cx="191425" cy="295375"/>
          </a:xfrm>
        </p:grpSpPr>
        <p:sp>
          <p:nvSpPr>
            <p:cNvPr id="5411" name="Google Shape;5411;p6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64"/>
          <p:cNvGrpSpPr/>
          <p:nvPr/>
        </p:nvGrpSpPr>
        <p:grpSpPr>
          <a:xfrm>
            <a:off x="7508157" y="1306484"/>
            <a:ext cx="352833" cy="352833"/>
            <a:chOff x="-26201650" y="3176075"/>
            <a:chExt cx="296175" cy="296175"/>
          </a:xfrm>
        </p:grpSpPr>
        <p:sp>
          <p:nvSpPr>
            <p:cNvPr id="5415" name="Google Shape;5415;p6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64"/>
          <p:cNvGrpSpPr/>
          <p:nvPr/>
        </p:nvGrpSpPr>
        <p:grpSpPr>
          <a:xfrm>
            <a:off x="7507680" y="1763705"/>
            <a:ext cx="353786" cy="351880"/>
            <a:chOff x="-26204800" y="3547050"/>
            <a:chExt cx="296975" cy="295375"/>
          </a:xfrm>
        </p:grpSpPr>
        <p:sp>
          <p:nvSpPr>
            <p:cNvPr id="5418" name="Google Shape;5418;p6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0" name="Google Shape;5420;p64"/>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64"/>
          <p:cNvGrpSpPr/>
          <p:nvPr/>
        </p:nvGrpSpPr>
        <p:grpSpPr>
          <a:xfrm>
            <a:off x="6178935" y="2693683"/>
            <a:ext cx="345328" cy="352833"/>
            <a:chOff x="-24353875" y="3147725"/>
            <a:chExt cx="289875" cy="296175"/>
          </a:xfrm>
        </p:grpSpPr>
        <p:sp>
          <p:nvSpPr>
            <p:cNvPr id="5422" name="Google Shape;5422;p6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64"/>
          <p:cNvGrpSpPr/>
          <p:nvPr/>
        </p:nvGrpSpPr>
        <p:grpSpPr>
          <a:xfrm>
            <a:off x="6186917" y="3173090"/>
            <a:ext cx="329365" cy="351910"/>
            <a:chOff x="-24344425" y="3519475"/>
            <a:chExt cx="276475" cy="295400"/>
          </a:xfrm>
        </p:grpSpPr>
        <p:sp>
          <p:nvSpPr>
            <p:cNvPr id="5425" name="Google Shape;5425;p6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64"/>
          <p:cNvGrpSpPr/>
          <p:nvPr/>
        </p:nvGrpSpPr>
        <p:grpSpPr>
          <a:xfrm>
            <a:off x="6176597" y="3625010"/>
            <a:ext cx="350004" cy="348128"/>
            <a:chOff x="-24353075" y="3891250"/>
            <a:chExt cx="293800" cy="292225"/>
          </a:xfrm>
        </p:grpSpPr>
        <p:sp>
          <p:nvSpPr>
            <p:cNvPr id="5428" name="Google Shape;5428;p6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64"/>
          <p:cNvGrpSpPr/>
          <p:nvPr/>
        </p:nvGrpSpPr>
        <p:grpSpPr>
          <a:xfrm>
            <a:off x="7960068" y="3173313"/>
            <a:ext cx="353757" cy="351463"/>
            <a:chOff x="-22845575" y="3504075"/>
            <a:chExt cx="296950" cy="295025"/>
          </a:xfrm>
        </p:grpSpPr>
        <p:sp>
          <p:nvSpPr>
            <p:cNvPr id="5431" name="Google Shape;5431;p6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64"/>
          <p:cNvGrpSpPr/>
          <p:nvPr/>
        </p:nvGrpSpPr>
        <p:grpSpPr>
          <a:xfrm>
            <a:off x="5753249" y="1306961"/>
            <a:ext cx="299344" cy="351880"/>
            <a:chOff x="-27691025" y="3175300"/>
            <a:chExt cx="251275" cy="295375"/>
          </a:xfrm>
        </p:grpSpPr>
        <p:sp>
          <p:nvSpPr>
            <p:cNvPr id="5434" name="Google Shape;5434;p6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64"/>
          <p:cNvGrpSpPr/>
          <p:nvPr/>
        </p:nvGrpSpPr>
        <p:grpSpPr>
          <a:xfrm>
            <a:off x="5725566" y="1825637"/>
            <a:ext cx="354710" cy="228015"/>
            <a:chOff x="-27721750" y="3598250"/>
            <a:chExt cx="297750" cy="191400"/>
          </a:xfrm>
        </p:grpSpPr>
        <p:sp>
          <p:nvSpPr>
            <p:cNvPr id="5439" name="Google Shape;5439;p6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64"/>
          <p:cNvGrpSpPr/>
          <p:nvPr/>
        </p:nvGrpSpPr>
        <p:grpSpPr>
          <a:xfrm>
            <a:off x="5726966" y="2219183"/>
            <a:ext cx="351910" cy="340980"/>
            <a:chOff x="-27719400" y="3925600"/>
            <a:chExt cx="295400" cy="286225"/>
          </a:xfrm>
        </p:grpSpPr>
        <p:sp>
          <p:nvSpPr>
            <p:cNvPr id="5442" name="Google Shape;5442;p6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64"/>
          <p:cNvGrpSpPr/>
          <p:nvPr/>
        </p:nvGrpSpPr>
        <p:grpSpPr>
          <a:xfrm>
            <a:off x="7948238" y="1306023"/>
            <a:ext cx="353757" cy="353757"/>
            <a:chOff x="-25834600" y="3176875"/>
            <a:chExt cx="296950" cy="296950"/>
          </a:xfrm>
        </p:grpSpPr>
        <p:sp>
          <p:nvSpPr>
            <p:cNvPr id="5445" name="Google Shape;5445;p6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4"/>
          <p:cNvGrpSpPr/>
          <p:nvPr/>
        </p:nvGrpSpPr>
        <p:grpSpPr>
          <a:xfrm>
            <a:off x="7948238" y="1774024"/>
            <a:ext cx="353757" cy="331241"/>
            <a:chOff x="-25834600" y="3564375"/>
            <a:chExt cx="296950" cy="278050"/>
          </a:xfrm>
        </p:grpSpPr>
        <p:sp>
          <p:nvSpPr>
            <p:cNvPr id="5451" name="Google Shape;5451;p6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64"/>
          <p:cNvGrpSpPr/>
          <p:nvPr/>
        </p:nvGrpSpPr>
        <p:grpSpPr>
          <a:xfrm>
            <a:off x="7946362" y="2213376"/>
            <a:ext cx="357509" cy="352595"/>
            <a:chOff x="-25834600" y="3915850"/>
            <a:chExt cx="300100" cy="295975"/>
          </a:xfrm>
        </p:grpSpPr>
        <p:sp>
          <p:nvSpPr>
            <p:cNvPr id="5460" name="Google Shape;5460;p6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64"/>
          <p:cNvGrpSpPr/>
          <p:nvPr/>
        </p:nvGrpSpPr>
        <p:grpSpPr>
          <a:xfrm>
            <a:off x="6681790" y="2694606"/>
            <a:ext cx="228968" cy="350987"/>
            <a:chOff x="-23930925" y="3149300"/>
            <a:chExt cx="192200" cy="294625"/>
          </a:xfrm>
        </p:grpSpPr>
        <p:sp>
          <p:nvSpPr>
            <p:cNvPr id="5464" name="Google Shape;5464;p6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64"/>
          <p:cNvGrpSpPr/>
          <p:nvPr/>
        </p:nvGrpSpPr>
        <p:grpSpPr>
          <a:xfrm>
            <a:off x="6638620" y="3173090"/>
            <a:ext cx="315307" cy="351910"/>
            <a:chOff x="-23962425" y="3519475"/>
            <a:chExt cx="264675" cy="295400"/>
          </a:xfrm>
        </p:grpSpPr>
        <p:sp>
          <p:nvSpPr>
            <p:cNvPr id="5469" name="Google Shape;5469;p6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1" name="Google Shape;5471;p64"/>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2" name="Google Shape;5472;p64"/>
          <p:cNvGrpSpPr/>
          <p:nvPr/>
        </p:nvGrpSpPr>
        <p:grpSpPr>
          <a:xfrm>
            <a:off x="8017295" y="3623134"/>
            <a:ext cx="239302" cy="351880"/>
            <a:chOff x="-22788075" y="3904625"/>
            <a:chExt cx="200875" cy="295375"/>
          </a:xfrm>
        </p:grpSpPr>
        <p:sp>
          <p:nvSpPr>
            <p:cNvPr id="5473" name="Google Shape;5473;p6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64"/>
          <p:cNvGrpSpPr/>
          <p:nvPr/>
        </p:nvGrpSpPr>
        <p:grpSpPr>
          <a:xfrm>
            <a:off x="6172593" y="1306499"/>
            <a:ext cx="354710" cy="352803"/>
            <a:chOff x="-27351575" y="3175300"/>
            <a:chExt cx="297750" cy="296150"/>
          </a:xfrm>
        </p:grpSpPr>
        <p:sp>
          <p:nvSpPr>
            <p:cNvPr id="5478" name="Google Shape;5478;p6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4"/>
          <p:cNvGrpSpPr/>
          <p:nvPr/>
        </p:nvGrpSpPr>
        <p:grpSpPr>
          <a:xfrm>
            <a:off x="6218402" y="1758809"/>
            <a:ext cx="269293" cy="353072"/>
            <a:chOff x="-27313750" y="3545275"/>
            <a:chExt cx="226050" cy="296375"/>
          </a:xfrm>
        </p:grpSpPr>
        <p:sp>
          <p:nvSpPr>
            <p:cNvPr id="5483" name="Google Shape;5483;p6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64"/>
          <p:cNvGrpSpPr/>
          <p:nvPr/>
        </p:nvGrpSpPr>
        <p:grpSpPr>
          <a:xfrm>
            <a:off x="6172593" y="2211380"/>
            <a:ext cx="354710" cy="356586"/>
            <a:chOff x="-27351575" y="3915650"/>
            <a:chExt cx="297750" cy="299325"/>
          </a:xfrm>
        </p:grpSpPr>
        <p:sp>
          <p:nvSpPr>
            <p:cNvPr id="5487" name="Google Shape;5487;p6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64"/>
          <p:cNvGrpSpPr/>
          <p:nvPr/>
        </p:nvGrpSpPr>
        <p:grpSpPr>
          <a:xfrm>
            <a:off x="4860084" y="2693579"/>
            <a:ext cx="319060" cy="353042"/>
            <a:chOff x="-25445525" y="3175900"/>
            <a:chExt cx="267825" cy="296350"/>
          </a:xfrm>
        </p:grpSpPr>
        <p:sp>
          <p:nvSpPr>
            <p:cNvPr id="5490" name="Google Shape;5490;p6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64"/>
          <p:cNvGrpSpPr/>
          <p:nvPr/>
        </p:nvGrpSpPr>
        <p:grpSpPr>
          <a:xfrm>
            <a:off x="4841797" y="3183902"/>
            <a:ext cx="355633" cy="330288"/>
            <a:chOff x="-25465200" y="3565175"/>
            <a:chExt cx="298525" cy="277250"/>
          </a:xfrm>
        </p:grpSpPr>
        <p:sp>
          <p:nvSpPr>
            <p:cNvPr id="5494" name="Google Shape;5494;p6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64"/>
          <p:cNvGrpSpPr/>
          <p:nvPr/>
        </p:nvGrpSpPr>
        <p:grpSpPr>
          <a:xfrm>
            <a:off x="4841336" y="3623432"/>
            <a:ext cx="356556" cy="351285"/>
            <a:chOff x="-25465200" y="3916150"/>
            <a:chExt cx="299300" cy="294875"/>
          </a:xfrm>
        </p:grpSpPr>
        <p:sp>
          <p:nvSpPr>
            <p:cNvPr id="5497" name="Google Shape;5497;p6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64"/>
          <p:cNvGrpSpPr/>
          <p:nvPr/>
        </p:nvGrpSpPr>
        <p:grpSpPr>
          <a:xfrm>
            <a:off x="7068775" y="2693698"/>
            <a:ext cx="351880" cy="352803"/>
            <a:chOff x="-23615075" y="3148525"/>
            <a:chExt cx="295375" cy="296150"/>
          </a:xfrm>
        </p:grpSpPr>
        <p:sp>
          <p:nvSpPr>
            <p:cNvPr id="5500" name="Google Shape;5500;p6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4" name="Google Shape;5504;p64"/>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5" name="Google Shape;5505;p64"/>
          <p:cNvGrpSpPr/>
          <p:nvPr/>
        </p:nvGrpSpPr>
        <p:grpSpPr>
          <a:xfrm>
            <a:off x="7068299" y="3632977"/>
            <a:ext cx="352833" cy="332194"/>
            <a:chOff x="-23615075" y="3906200"/>
            <a:chExt cx="296175" cy="278850"/>
          </a:xfrm>
        </p:grpSpPr>
        <p:sp>
          <p:nvSpPr>
            <p:cNvPr id="5506" name="Google Shape;5506;p6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9" name="Google Shape;5509;p64"/>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0" name="Google Shape;5510;p64"/>
          <p:cNvGrpSpPr/>
          <p:nvPr/>
        </p:nvGrpSpPr>
        <p:grpSpPr>
          <a:xfrm>
            <a:off x="6617268" y="1306618"/>
            <a:ext cx="353757" cy="352565"/>
            <a:chOff x="-26980600" y="3175500"/>
            <a:chExt cx="296950" cy="295950"/>
          </a:xfrm>
        </p:grpSpPr>
        <p:sp>
          <p:nvSpPr>
            <p:cNvPr id="5511" name="Google Shape;5511;p6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4" name="Google Shape;5514;p64"/>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5" name="Google Shape;5515;p64"/>
          <p:cNvGrpSpPr/>
          <p:nvPr/>
        </p:nvGrpSpPr>
        <p:grpSpPr>
          <a:xfrm>
            <a:off x="6617744" y="2245154"/>
            <a:ext cx="352803" cy="289039"/>
            <a:chOff x="-26981375" y="3951875"/>
            <a:chExt cx="296150" cy="242625"/>
          </a:xfrm>
        </p:grpSpPr>
        <p:sp>
          <p:nvSpPr>
            <p:cNvPr id="5516" name="Google Shape;5516;p6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64"/>
          <p:cNvGrpSpPr/>
          <p:nvPr/>
        </p:nvGrpSpPr>
        <p:grpSpPr>
          <a:xfrm>
            <a:off x="5282787" y="2692745"/>
            <a:ext cx="351910" cy="354710"/>
            <a:chOff x="-25094250" y="3176075"/>
            <a:chExt cx="295400" cy="297750"/>
          </a:xfrm>
        </p:grpSpPr>
        <p:sp>
          <p:nvSpPr>
            <p:cNvPr id="5520" name="Google Shape;5520;p6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64"/>
          <p:cNvGrpSpPr/>
          <p:nvPr/>
        </p:nvGrpSpPr>
        <p:grpSpPr>
          <a:xfrm>
            <a:off x="5282787" y="3173106"/>
            <a:ext cx="351910" cy="351880"/>
            <a:chOff x="-25094250" y="3547050"/>
            <a:chExt cx="295400" cy="295375"/>
          </a:xfrm>
        </p:grpSpPr>
        <p:sp>
          <p:nvSpPr>
            <p:cNvPr id="5524" name="Google Shape;5524;p6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9" name="Google Shape;5529;p64"/>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0" name="Google Shape;5530;p64"/>
          <p:cNvGrpSpPr/>
          <p:nvPr/>
        </p:nvGrpSpPr>
        <p:grpSpPr>
          <a:xfrm>
            <a:off x="7514864" y="2693698"/>
            <a:ext cx="352803" cy="352803"/>
            <a:chOff x="-23245675" y="3148525"/>
            <a:chExt cx="296150" cy="296150"/>
          </a:xfrm>
        </p:grpSpPr>
        <p:sp>
          <p:nvSpPr>
            <p:cNvPr id="5531" name="Google Shape;5531;p6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64"/>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5" name="Google Shape;5535;p64"/>
          <p:cNvGrpSpPr/>
          <p:nvPr/>
        </p:nvGrpSpPr>
        <p:grpSpPr>
          <a:xfrm>
            <a:off x="7515325" y="3622672"/>
            <a:ext cx="351880" cy="352803"/>
            <a:chOff x="-23244900" y="3888100"/>
            <a:chExt cx="295375" cy="296150"/>
          </a:xfrm>
        </p:grpSpPr>
        <p:sp>
          <p:nvSpPr>
            <p:cNvPr id="5536" name="Google Shape;5536;p6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7" name="Google Shape;5547;p64"/>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4"/>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549" name="Google Shape;5549;p64"/>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53" name="Shape 5553"/>
        <p:cNvGrpSpPr/>
        <p:nvPr/>
      </p:nvGrpSpPr>
      <p:grpSpPr>
        <a:xfrm>
          <a:off x="0" y="0"/>
          <a:ext cx="0" cy="0"/>
          <a:chOff x="0" y="0"/>
          <a:chExt cx="0" cy="0"/>
        </a:xfrm>
      </p:grpSpPr>
      <p:sp>
        <p:nvSpPr>
          <p:cNvPr id="5554" name="Google Shape;5554;p65"/>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5" name="Google Shape;5555;p65"/>
          <p:cNvGrpSpPr/>
          <p:nvPr/>
        </p:nvGrpSpPr>
        <p:grpSpPr>
          <a:xfrm>
            <a:off x="832654" y="1819647"/>
            <a:ext cx="367261" cy="367261"/>
            <a:chOff x="-65145700" y="3727425"/>
            <a:chExt cx="317425" cy="317425"/>
          </a:xfrm>
        </p:grpSpPr>
        <p:sp>
          <p:nvSpPr>
            <p:cNvPr id="5556" name="Google Shape;5556;p6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5"/>
          <p:cNvGrpSpPr/>
          <p:nvPr/>
        </p:nvGrpSpPr>
        <p:grpSpPr>
          <a:xfrm>
            <a:off x="835851" y="2248561"/>
            <a:ext cx="360868" cy="367261"/>
            <a:chOff x="-65144125" y="4094450"/>
            <a:chExt cx="311900" cy="317425"/>
          </a:xfrm>
        </p:grpSpPr>
        <p:sp>
          <p:nvSpPr>
            <p:cNvPr id="5559" name="Google Shape;5559;p6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2" name="Google Shape;5562;p65"/>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3" name="Google Shape;5563;p65"/>
          <p:cNvGrpSpPr/>
          <p:nvPr/>
        </p:nvGrpSpPr>
        <p:grpSpPr>
          <a:xfrm>
            <a:off x="3039420" y="1819256"/>
            <a:ext cx="370645" cy="368042"/>
            <a:chOff x="-63250675" y="3744075"/>
            <a:chExt cx="320350" cy="318100"/>
          </a:xfrm>
        </p:grpSpPr>
        <p:sp>
          <p:nvSpPr>
            <p:cNvPr id="5564" name="Google Shape;5564;p6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5"/>
          <p:cNvGrpSpPr/>
          <p:nvPr/>
        </p:nvGrpSpPr>
        <p:grpSpPr>
          <a:xfrm>
            <a:off x="3041112" y="2248561"/>
            <a:ext cx="367261" cy="367261"/>
            <a:chOff x="-63250675" y="4110200"/>
            <a:chExt cx="317425" cy="317425"/>
          </a:xfrm>
        </p:grpSpPr>
        <p:sp>
          <p:nvSpPr>
            <p:cNvPr id="5568" name="Google Shape;5568;p6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5"/>
          <p:cNvGrpSpPr/>
          <p:nvPr/>
        </p:nvGrpSpPr>
        <p:grpSpPr>
          <a:xfrm>
            <a:off x="1720159" y="2745656"/>
            <a:ext cx="359075" cy="358844"/>
            <a:chOff x="-61351725" y="3372400"/>
            <a:chExt cx="310350" cy="310150"/>
          </a:xfrm>
        </p:grpSpPr>
        <p:sp>
          <p:nvSpPr>
            <p:cNvPr id="5578" name="Google Shape;5578;p6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65"/>
          <p:cNvGrpSpPr/>
          <p:nvPr/>
        </p:nvGrpSpPr>
        <p:grpSpPr>
          <a:xfrm>
            <a:off x="1716514" y="3208713"/>
            <a:ext cx="366364" cy="333534"/>
            <a:chOff x="-61354875" y="3751050"/>
            <a:chExt cx="316650" cy="288275"/>
          </a:xfrm>
        </p:grpSpPr>
        <p:sp>
          <p:nvSpPr>
            <p:cNvPr id="5582" name="Google Shape;5582;p6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5"/>
          <p:cNvGrpSpPr/>
          <p:nvPr/>
        </p:nvGrpSpPr>
        <p:grpSpPr>
          <a:xfrm>
            <a:off x="1716514" y="3650352"/>
            <a:ext cx="366364" cy="367290"/>
            <a:chOff x="-61354875" y="4101525"/>
            <a:chExt cx="316650" cy="317450"/>
          </a:xfrm>
        </p:grpSpPr>
        <p:sp>
          <p:nvSpPr>
            <p:cNvPr id="5586" name="Google Shape;5586;p6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5"/>
          <p:cNvGrpSpPr/>
          <p:nvPr/>
        </p:nvGrpSpPr>
        <p:grpSpPr>
          <a:xfrm>
            <a:off x="3932949" y="2742228"/>
            <a:ext cx="368157" cy="365699"/>
            <a:chOff x="-59470075" y="3308975"/>
            <a:chExt cx="318200" cy="316075"/>
          </a:xfrm>
        </p:grpSpPr>
        <p:sp>
          <p:nvSpPr>
            <p:cNvPr id="5589" name="Google Shape;5589;p6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65"/>
          <p:cNvGrpSpPr/>
          <p:nvPr/>
        </p:nvGrpSpPr>
        <p:grpSpPr>
          <a:xfrm>
            <a:off x="1278379" y="1377933"/>
            <a:ext cx="367261" cy="364686"/>
            <a:chOff x="-64781025" y="3361050"/>
            <a:chExt cx="317425" cy="315200"/>
          </a:xfrm>
        </p:grpSpPr>
        <p:sp>
          <p:nvSpPr>
            <p:cNvPr id="5599" name="Google Shape;5599;p6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3" name="Google Shape;5603;p65"/>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5"/>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5"/>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6" name="Google Shape;5606;p65"/>
          <p:cNvGrpSpPr/>
          <p:nvPr/>
        </p:nvGrpSpPr>
        <p:grpSpPr>
          <a:xfrm>
            <a:off x="3482779" y="1819372"/>
            <a:ext cx="382765" cy="367810"/>
            <a:chOff x="-62890750" y="3747425"/>
            <a:chExt cx="330825" cy="317900"/>
          </a:xfrm>
        </p:grpSpPr>
        <p:sp>
          <p:nvSpPr>
            <p:cNvPr id="5607" name="Google Shape;5607;p6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65"/>
          <p:cNvGrpSpPr/>
          <p:nvPr/>
        </p:nvGrpSpPr>
        <p:grpSpPr>
          <a:xfrm>
            <a:off x="3490531" y="2249009"/>
            <a:ext cx="367261" cy="366364"/>
            <a:chOff x="-62884425" y="4111775"/>
            <a:chExt cx="317425" cy="316650"/>
          </a:xfrm>
        </p:grpSpPr>
        <p:sp>
          <p:nvSpPr>
            <p:cNvPr id="5622" name="Google Shape;5622;p6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5"/>
          <p:cNvGrpSpPr/>
          <p:nvPr/>
        </p:nvGrpSpPr>
        <p:grpSpPr>
          <a:xfrm>
            <a:off x="2163165" y="2745078"/>
            <a:ext cx="365438" cy="360001"/>
            <a:chOff x="-60991775" y="3376900"/>
            <a:chExt cx="315850" cy="311150"/>
          </a:xfrm>
        </p:grpSpPr>
        <p:sp>
          <p:nvSpPr>
            <p:cNvPr id="5625" name="Google Shape;5625;p6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5"/>
          <p:cNvGrpSpPr/>
          <p:nvPr/>
        </p:nvGrpSpPr>
        <p:grpSpPr>
          <a:xfrm>
            <a:off x="2162702" y="3195942"/>
            <a:ext cx="366364" cy="359075"/>
            <a:chOff x="-60988625" y="3740800"/>
            <a:chExt cx="316650" cy="310350"/>
          </a:xfrm>
        </p:grpSpPr>
        <p:sp>
          <p:nvSpPr>
            <p:cNvPr id="5629" name="Google Shape;5629;p6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5"/>
          <p:cNvGrpSpPr/>
          <p:nvPr/>
        </p:nvGrpSpPr>
        <p:grpSpPr>
          <a:xfrm>
            <a:off x="2162702" y="3651393"/>
            <a:ext cx="366364" cy="365207"/>
            <a:chOff x="-60987850" y="4100950"/>
            <a:chExt cx="316650" cy="315650"/>
          </a:xfrm>
        </p:grpSpPr>
        <p:sp>
          <p:nvSpPr>
            <p:cNvPr id="5633" name="Google Shape;5633;p6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5"/>
          <p:cNvGrpSpPr/>
          <p:nvPr/>
        </p:nvGrpSpPr>
        <p:grpSpPr>
          <a:xfrm>
            <a:off x="3932486" y="3196853"/>
            <a:ext cx="369083" cy="357253"/>
            <a:chOff x="-59447250" y="3706150"/>
            <a:chExt cx="319000" cy="308775"/>
          </a:xfrm>
        </p:grpSpPr>
        <p:sp>
          <p:nvSpPr>
            <p:cNvPr id="5639" name="Google Shape;5639;p6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65"/>
          <p:cNvGrpSpPr/>
          <p:nvPr/>
        </p:nvGrpSpPr>
        <p:grpSpPr>
          <a:xfrm>
            <a:off x="1721214" y="1378164"/>
            <a:ext cx="368186" cy="364224"/>
            <a:chOff x="-64406125" y="3362225"/>
            <a:chExt cx="318225" cy="314800"/>
          </a:xfrm>
        </p:grpSpPr>
        <p:sp>
          <p:nvSpPr>
            <p:cNvPr id="5644" name="Google Shape;5644;p6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6" name="Google Shape;5646;p65"/>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7" name="Google Shape;5647;p65"/>
          <p:cNvGrpSpPr/>
          <p:nvPr/>
        </p:nvGrpSpPr>
        <p:grpSpPr>
          <a:xfrm>
            <a:off x="1721677" y="2249009"/>
            <a:ext cx="367261" cy="366364"/>
            <a:chOff x="-64410850" y="4094450"/>
            <a:chExt cx="317425" cy="316650"/>
          </a:xfrm>
        </p:grpSpPr>
        <p:sp>
          <p:nvSpPr>
            <p:cNvPr id="5648" name="Google Shape;5648;p6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1" name="Google Shape;5651;p65"/>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2" name="Google Shape;5652;p65"/>
          <p:cNvGrpSpPr/>
          <p:nvPr/>
        </p:nvGrpSpPr>
        <p:grpSpPr>
          <a:xfrm>
            <a:off x="3943225" y="1819083"/>
            <a:ext cx="365467" cy="368389"/>
            <a:chOff x="-62516625" y="3743175"/>
            <a:chExt cx="315875" cy="318400"/>
          </a:xfrm>
        </p:grpSpPr>
        <p:sp>
          <p:nvSpPr>
            <p:cNvPr id="5653" name="Google Shape;5653;p6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65"/>
          <p:cNvGrpSpPr/>
          <p:nvPr/>
        </p:nvGrpSpPr>
        <p:grpSpPr>
          <a:xfrm>
            <a:off x="3950065" y="2269054"/>
            <a:ext cx="351786" cy="326274"/>
            <a:chOff x="-62511900" y="4129100"/>
            <a:chExt cx="304050" cy="282000"/>
          </a:xfrm>
        </p:grpSpPr>
        <p:sp>
          <p:nvSpPr>
            <p:cNvPr id="5656" name="Google Shape;5656;p6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5"/>
          <p:cNvGrpSpPr/>
          <p:nvPr/>
        </p:nvGrpSpPr>
        <p:grpSpPr>
          <a:xfrm>
            <a:off x="2628187" y="2741448"/>
            <a:ext cx="310770" cy="367261"/>
            <a:chOff x="-60597975" y="3367475"/>
            <a:chExt cx="268600" cy="317425"/>
          </a:xfrm>
        </p:grpSpPr>
        <p:sp>
          <p:nvSpPr>
            <p:cNvPr id="5662" name="Google Shape;5662;p6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7" name="Google Shape;5667;p65"/>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8" name="Google Shape;5668;p65"/>
          <p:cNvGrpSpPr/>
          <p:nvPr/>
        </p:nvGrpSpPr>
        <p:grpSpPr>
          <a:xfrm>
            <a:off x="2600390" y="3702764"/>
            <a:ext cx="366364" cy="262465"/>
            <a:chOff x="-60621600" y="4145650"/>
            <a:chExt cx="316650" cy="226850"/>
          </a:xfrm>
        </p:grpSpPr>
        <p:sp>
          <p:nvSpPr>
            <p:cNvPr id="5669" name="Google Shape;5669;p6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65"/>
          <p:cNvGrpSpPr/>
          <p:nvPr/>
        </p:nvGrpSpPr>
        <p:grpSpPr>
          <a:xfrm>
            <a:off x="3937042" y="3651263"/>
            <a:ext cx="359972" cy="365467"/>
            <a:chOff x="-59400775" y="4084200"/>
            <a:chExt cx="311125" cy="315875"/>
          </a:xfrm>
        </p:grpSpPr>
        <p:sp>
          <p:nvSpPr>
            <p:cNvPr id="5673" name="Google Shape;5673;p6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5"/>
          <p:cNvGrpSpPr/>
          <p:nvPr/>
        </p:nvGrpSpPr>
        <p:grpSpPr>
          <a:xfrm>
            <a:off x="2161136" y="1377094"/>
            <a:ext cx="365438" cy="366364"/>
            <a:chOff x="-64044600" y="3360375"/>
            <a:chExt cx="315850" cy="316650"/>
          </a:xfrm>
        </p:grpSpPr>
        <p:sp>
          <p:nvSpPr>
            <p:cNvPr id="5680" name="Google Shape;5680;p6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65"/>
          <p:cNvGrpSpPr/>
          <p:nvPr/>
        </p:nvGrpSpPr>
        <p:grpSpPr>
          <a:xfrm>
            <a:off x="2187559" y="1819647"/>
            <a:ext cx="312592" cy="367261"/>
            <a:chOff x="-64022550" y="3727425"/>
            <a:chExt cx="270175" cy="317425"/>
          </a:xfrm>
        </p:grpSpPr>
        <p:sp>
          <p:nvSpPr>
            <p:cNvPr id="5684" name="Google Shape;5684;p6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5"/>
          <p:cNvGrpSpPr/>
          <p:nvPr/>
        </p:nvGrpSpPr>
        <p:grpSpPr>
          <a:xfrm>
            <a:off x="2211697" y="2248547"/>
            <a:ext cx="264317" cy="367290"/>
            <a:chOff x="-64001300" y="4093650"/>
            <a:chExt cx="228450" cy="317450"/>
          </a:xfrm>
        </p:grpSpPr>
        <p:sp>
          <p:nvSpPr>
            <p:cNvPr id="5688" name="Google Shape;5688;p6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65"/>
          <p:cNvGrpSpPr/>
          <p:nvPr/>
        </p:nvGrpSpPr>
        <p:grpSpPr>
          <a:xfrm>
            <a:off x="830701" y="2741838"/>
            <a:ext cx="359972" cy="366480"/>
            <a:chOff x="-62148800" y="3377700"/>
            <a:chExt cx="311125" cy="316750"/>
          </a:xfrm>
        </p:grpSpPr>
        <p:sp>
          <p:nvSpPr>
            <p:cNvPr id="5693" name="Google Shape;5693;p6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65"/>
          <p:cNvGrpSpPr/>
          <p:nvPr/>
        </p:nvGrpSpPr>
        <p:grpSpPr>
          <a:xfrm>
            <a:off x="826608" y="3191835"/>
            <a:ext cx="368157" cy="367290"/>
            <a:chOff x="-62154300" y="3743950"/>
            <a:chExt cx="318200" cy="317450"/>
          </a:xfrm>
        </p:grpSpPr>
        <p:sp>
          <p:nvSpPr>
            <p:cNvPr id="5696" name="Google Shape;5696;p6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65"/>
          <p:cNvGrpSpPr/>
          <p:nvPr/>
        </p:nvGrpSpPr>
        <p:grpSpPr>
          <a:xfrm>
            <a:off x="826594" y="3650815"/>
            <a:ext cx="368186" cy="366364"/>
            <a:chOff x="-62151950" y="4111775"/>
            <a:chExt cx="318225" cy="316650"/>
          </a:xfrm>
        </p:grpSpPr>
        <p:sp>
          <p:nvSpPr>
            <p:cNvPr id="5699" name="Google Shape;5699;p6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65"/>
          <p:cNvGrpSpPr/>
          <p:nvPr/>
        </p:nvGrpSpPr>
        <p:grpSpPr>
          <a:xfrm>
            <a:off x="3045218" y="2741361"/>
            <a:ext cx="368157" cy="367434"/>
            <a:chOff x="-60254550" y="3367325"/>
            <a:chExt cx="318200" cy="317575"/>
          </a:xfrm>
        </p:grpSpPr>
        <p:sp>
          <p:nvSpPr>
            <p:cNvPr id="5704" name="Google Shape;5704;p6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5"/>
          <p:cNvGrpSpPr/>
          <p:nvPr/>
        </p:nvGrpSpPr>
        <p:grpSpPr>
          <a:xfrm>
            <a:off x="3046115" y="3192355"/>
            <a:ext cx="366364" cy="366248"/>
            <a:chOff x="-60255350" y="3733825"/>
            <a:chExt cx="316650" cy="316550"/>
          </a:xfrm>
        </p:grpSpPr>
        <p:sp>
          <p:nvSpPr>
            <p:cNvPr id="5709" name="Google Shape;5709;p6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5"/>
          <p:cNvGrpSpPr/>
          <p:nvPr/>
        </p:nvGrpSpPr>
        <p:grpSpPr>
          <a:xfrm>
            <a:off x="3073912" y="3651263"/>
            <a:ext cx="310770" cy="365467"/>
            <a:chOff x="-60232500" y="4101525"/>
            <a:chExt cx="268600" cy="315875"/>
          </a:xfrm>
        </p:grpSpPr>
        <p:sp>
          <p:nvSpPr>
            <p:cNvPr id="5717" name="Google Shape;5717;p6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9" name="Google Shape;5719;p65"/>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65"/>
          <p:cNvGrpSpPr/>
          <p:nvPr/>
        </p:nvGrpSpPr>
        <p:grpSpPr>
          <a:xfrm>
            <a:off x="2606912" y="1377094"/>
            <a:ext cx="368186" cy="366364"/>
            <a:chOff x="-63679950" y="3360375"/>
            <a:chExt cx="318225" cy="316650"/>
          </a:xfrm>
        </p:grpSpPr>
        <p:sp>
          <p:nvSpPr>
            <p:cNvPr id="5721" name="Google Shape;5721;p6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5" name="Google Shape;5725;p65"/>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6" name="Google Shape;5726;p65"/>
          <p:cNvGrpSpPr/>
          <p:nvPr/>
        </p:nvGrpSpPr>
        <p:grpSpPr>
          <a:xfrm>
            <a:off x="2605539" y="2248431"/>
            <a:ext cx="370934" cy="367521"/>
            <a:chOff x="-63679950" y="4093450"/>
            <a:chExt cx="320600" cy="317650"/>
          </a:xfrm>
        </p:grpSpPr>
        <p:sp>
          <p:nvSpPr>
            <p:cNvPr id="5727" name="Google Shape;5727;p6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5"/>
          <p:cNvGrpSpPr/>
          <p:nvPr/>
        </p:nvGrpSpPr>
        <p:grpSpPr>
          <a:xfrm>
            <a:off x="1265656" y="2741433"/>
            <a:ext cx="366364" cy="367290"/>
            <a:chOff x="-61784125" y="3377700"/>
            <a:chExt cx="316650" cy="317450"/>
          </a:xfrm>
        </p:grpSpPr>
        <p:sp>
          <p:nvSpPr>
            <p:cNvPr id="5731" name="Google Shape;5731;p6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5"/>
          <p:cNvGrpSpPr/>
          <p:nvPr/>
        </p:nvGrpSpPr>
        <p:grpSpPr>
          <a:xfrm>
            <a:off x="1265656" y="3191835"/>
            <a:ext cx="366364" cy="367290"/>
            <a:chOff x="-61783350" y="3743950"/>
            <a:chExt cx="316650" cy="317450"/>
          </a:xfrm>
        </p:grpSpPr>
        <p:sp>
          <p:nvSpPr>
            <p:cNvPr id="5739" name="Google Shape;5739;p6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1" name="Google Shape;5741;p65"/>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5"/>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5"/>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4" name="Google Shape;5744;p65"/>
          <p:cNvGrpSpPr/>
          <p:nvPr/>
        </p:nvGrpSpPr>
        <p:grpSpPr>
          <a:xfrm>
            <a:off x="3487080" y="3651668"/>
            <a:ext cx="369112" cy="364657"/>
            <a:chOff x="-59869425" y="4102225"/>
            <a:chExt cx="319025" cy="315175"/>
          </a:xfrm>
        </p:grpSpPr>
        <p:sp>
          <p:nvSpPr>
            <p:cNvPr id="5745" name="Google Shape;5745;p6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5"/>
          <p:cNvGrpSpPr/>
          <p:nvPr/>
        </p:nvGrpSpPr>
        <p:grpSpPr>
          <a:xfrm>
            <a:off x="2605883" y="4120490"/>
            <a:ext cx="366364" cy="365467"/>
            <a:chOff x="-59029025" y="3711650"/>
            <a:chExt cx="316650" cy="315875"/>
          </a:xfrm>
        </p:grpSpPr>
        <p:sp>
          <p:nvSpPr>
            <p:cNvPr id="5750" name="Google Shape;5750;p6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5"/>
          <p:cNvGrpSpPr/>
          <p:nvPr/>
        </p:nvGrpSpPr>
        <p:grpSpPr>
          <a:xfrm>
            <a:off x="4841373" y="1398014"/>
            <a:ext cx="351940" cy="348188"/>
            <a:chOff x="581525" y="3254850"/>
            <a:chExt cx="297750" cy="294575"/>
          </a:xfrm>
        </p:grpSpPr>
        <p:sp>
          <p:nvSpPr>
            <p:cNvPr id="5758" name="Google Shape;5758;p6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5"/>
          <p:cNvGrpSpPr/>
          <p:nvPr/>
        </p:nvGrpSpPr>
        <p:grpSpPr>
          <a:xfrm>
            <a:off x="4840442" y="1836950"/>
            <a:ext cx="353802" cy="351497"/>
            <a:chOff x="580725" y="3617925"/>
            <a:chExt cx="299325" cy="297375"/>
          </a:xfrm>
        </p:grpSpPr>
        <p:sp>
          <p:nvSpPr>
            <p:cNvPr id="5762" name="Google Shape;5762;p6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5"/>
          <p:cNvGrpSpPr/>
          <p:nvPr/>
        </p:nvGrpSpPr>
        <p:grpSpPr>
          <a:xfrm>
            <a:off x="4842304" y="2284140"/>
            <a:ext cx="350079" cy="350079"/>
            <a:chOff x="583100" y="3982600"/>
            <a:chExt cx="296175" cy="296175"/>
          </a:xfrm>
        </p:grpSpPr>
        <p:sp>
          <p:nvSpPr>
            <p:cNvPr id="5768" name="Google Shape;5768;p6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5"/>
          <p:cNvGrpSpPr/>
          <p:nvPr/>
        </p:nvGrpSpPr>
        <p:grpSpPr>
          <a:xfrm>
            <a:off x="7074918" y="1397764"/>
            <a:ext cx="307231" cy="348690"/>
            <a:chOff x="2423775" y="3226875"/>
            <a:chExt cx="259925" cy="295000"/>
          </a:xfrm>
        </p:grpSpPr>
        <p:sp>
          <p:nvSpPr>
            <p:cNvPr id="5776" name="Google Shape;5776;p6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5"/>
          <p:cNvGrpSpPr/>
          <p:nvPr/>
        </p:nvGrpSpPr>
        <p:grpSpPr>
          <a:xfrm>
            <a:off x="7052106" y="1839049"/>
            <a:ext cx="352857" cy="347301"/>
            <a:chOff x="2404875" y="3592725"/>
            <a:chExt cx="298525" cy="293825"/>
          </a:xfrm>
        </p:grpSpPr>
        <p:sp>
          <p:nvSpPr>
            <p:cNvPr id="5780" name="Google Shape;5780;p6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65"/>
          <p:cNvGrpSpPr/>
          <p:nvPr/>
        </p:nvGrpSpPr>
        <p:grpSpPr>
          <a:xfrm>
            <a:off x="7053036" y="2284614"/>
            <a:ext cx="350995" cy="349133"/>
            <a:chOff x="2404875" y="3955825"/>
            <a:chExt cx="296950" cy="295375"/>
          </a:xfrm>
        </p:grpSpPr>
        <p:sp>
          <p:nvSpPr>
            <p:cNvPr id="5784" name="Google Shape;5784;p6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5"/>
          <p:cNvGrpSpPr/>
          <p:nvPr/>
        </p:nvGrpSpPr>
        <p:grpSpPr>
          <a:xfrm>
            <a:off x="5747016" y="2748808"/>
            <a:ext cx="349163" cy="350079"/>
            <a:chOff x="4263650" y="3235150"/>
            <a:chExt cx="295400" cy="296175"/>
          </a:xfrm>
        </p:grpSpPr>
        <p:sp>
          <p:nvSpPr>
            <p:cNvPr id="5789" name="Google Shape;5789;p6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5"/>
          <p:cNvGrpSpPr/>
          <p:nvPr/>
        </p:nvGrpSpPr>
        <p:grpSpPr>
          <a:xfrm>
            <a:off x="5744696" y="3207969"/>
            <a:ext cx="353802" cy="327739"/>
            <a:chOff x="4266025" y="3609275"/>
            <a:chExt cx="299325" cy="277275"/>
          </a:xfrm>
        </p:grpSpPr>
        <p:sp>
          <p:nvSpPr>
            <p:cNvPr id="5795" name="Google Shape;5795;p6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65"/>
          <p:cNvGrpSpPr/>
          <p:nvPr/>
        </p:nvGrpSpPr>
        <p:grpSpPr>
          <a:xfrm>
            <a:off x="5745154" y="3673356"/>
            <a:ext cx="352886" cy="349133"/>
            <a:chOff x="4263650" y="3963700"/>
            <a:chExt cx="298550" cy="295375"/>
          </a:xfrm>
        </p:grpSpPr>
        <p:sp>
          <p:nvSpPr>
            <p:cNvPr id="5798" name="Google Shape;5798;p6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5"/>
          <p:cNvGrpSpPr/>
          <p:nvPr/>
        </p:nvGrpSpPr>
        <p:grpSpPr>
          <a:xfrm>
            <a:off x="8023491" y="2748809"/>
            <a:ext cx="226264" cy="350079"/>
            <a:chOff x="6164975" y="3211525"/>
            <a:chExt cx="191425" cy="296175"/>
          </a:xfrm>
        </p:grpSpPr>
        <p:sp>
          <p:nvSpPr>
            <p:cNvPr id="5806" name="Google Shape;5806;p6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65"/>
          <p:cNvGrpSpPr/>
          <p:nvPr/>
        </p:nvGrpSpPr>
        <p:grpSpPr>
          <a:xfrm>
            <a:off x="5285528" y="1397084"/>
            <a:ext cx="352886" cy="350049"/>
            <a:chOff x="946175" y="3253275"/>
            <a:chExt cx="298550" cy="296150"/>
          </a:xfrm>
        </p:grpSpPr>
        <p:sp>
          <p:nvSpPr>
            <p:cNvPr id="5814" name="Google Shape;5814;p6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5"/>
          <p:cNvGrpSpPr/>
          <p:nvPr/>
        </p:nvGrpSpPr>
        <p:grpSpPr>
          <a:xfrm>
            <a:off x="5286459" y="1839048"/>
            <a:ext cx="351024" cy="347301"/>
            <a:chOff x="946175" y="3619500"/>
            <a:chExt cx="296975" cy="293825"/>
          </a:xfrm>
        </p:grpSpPr>
        <p:sp>
          <p:nvSpPr>
            <p:cNvPr id="5820" name="Google Shape;5820;p6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5"/>
          <p:cNvGrpSpPr/>
          <p:nvPr/>
        </p:nvGrpSpPr>
        <p:grpSpPr>
          <a:xfrm>
            <a:off x="5286001" y="2283682"/>
            <a:ext cx="351940" cy="350995"/>
            <a:chOff x="944600" y="3981825"/>
            <a:chExt cx="297750" cy="296950"/>
          </a:xfrm>
        </p:grpSpPr>
        <p:sp>
          <p:nvSpPr>
            <p:cNvPr id="5827" name="Google Shape;5827;p6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65"/>
          <p:cNvGrpSpPr/>
          <p:nvPr/>
        </p:nvGrpSpPr>
        <p:grpSpPr>
          <a:xfrm>
            <a:off x="7502937" y="1397542"/>
            <a:ext cx="350079" cy="349133"/>
            <a:chOff x="2768750" y="3227275"/>
            <a:chExt cx="296175" cy="295375"/>
          </a:xfrm>
        </p:grpSpPr>
        <p:sp>
          <p:nvSpPr>
            <p:cNvPr id="5832" name="Google Shape;5832;p6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5"/>
          <p:cNvGrpSpPr/>
          <p:nvPr/>
        </p:nvGrpSpPr>
        <p:grpSpPr>
          <a:xfrm>
            <a:off x="7523888" y="1838414"/>
            <a:ext cx="308177" cy="348572"/>
            <a:chOff x="2786075" y="3591800"/>
            <a:chExt cx="260725" cy="294900"/>
          </a:xfrm>
        </p:grpSpPr>
        <p:sp>
          <p:nvSpPr>
            <p:cNvPr id="5841" name="Google Shape;5841;p6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5"/>
          <p:cNvGrpSpPr/>
          <p:nvPr/>
        </p:nvGrpSpPr>
        <p:grpSpPr>
          <a:xfrm>
            <a:off x="7564387" y="2284141"/>
            <a:ext cx="227180" cy="350079"/>
            <a:chOff x="2819150" y="3955025"/>
            <a:chExt cx="192200" cy="296175"/>
          </a:xfrm>
        </p:grpSpPr>
        <p:sp>
          <p:nvSpPr>
            <p:cNvPr id="5847" name="Google Shape;5847;p6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65"/>
          <p:cNvGrpSpPr/>
          <p:nvPr/>
        </p:nvGrpSpPr>
        <p:grpSpPr>
          <a:xfrm>
            <a:off x="6188160" y="2749739"/>
            <a:ext cx="349133" cy="348217"/>
            <a:chOff x="4629125" y="3235150"/>
            <a:chExt cx="295375" cy="294600"/>
          </a:xfrm>
        </p:grpSpPr>
        <p:sp>
          <p:nvSpPr>
            <p:cNvPr id="5852" name="Google Shape;5852;p6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5"/>
          <p:cNvGrpSpPr/>
          <p:nvPr/>
        </p:nvGrpSpPr>
        <p:grpSpPr>
          <a:xfrm>
            <a:off x="6188145" y="3197272"/>
            <a:ext cx="349163" cy="349133"/>
            <a:chOff x="4628325" y="3599825"/>
            <a:chExt cx="295400" cy="295375"/>
          </a:xfrm>
        </p:grpSpPr>
        <p:sp>
          <p:nvSpPr>
            <p:cNvPr id="5858" name="Google Shape;5858;p6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5"/>
          <p:cNvGrpSpPr/>
          <p:nvPr/>
        </p:nvGrpSpPr>
        <p:grpSpPr>
          <a:xfrm>
            <a:off x="6209096" y="3672883"/>
            <a:ext cx="307261" cy="350079"/>
            <a:chOff x="4645650" y="3962900"/>
            <a:chExt cx="259950" cy="296175"/>
          </a:xfrm>
        </p:grpSpPr>
        <p:sp>
          <p:nvSpPr>
            <p:cNvPr id="5871" name="Google Shape;5871;p6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65"/>
          <p:cNvGrpSpPr/>
          <p:nvPr/>
        </p:nvGrpSpPr>
        <p:grpSpPr>
          <a:xfrm>
            <a:off x="7962056" y="3197745"/>
            <a:ext cx="349133" cy="348188"/>
            <a:chOff x="6143725" y="3582500"/>
            <a:chExt cx="295375" cy="294575"/>
          </a:xfrm>
        </p:grpSpPr>
        <p:sp>
          <p:nvSpPr>
            <p:cNvPr id="5878" name="Google Shape;5878;p6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65"/>
          <p:cNvGrpSpPr/>
          <p:nvPr/>
        </p:nvGrpSpPr>
        <p:grpSpPr>
          <a:xfrm>
            <a:off x="5730883" y="1397084"/>
            <a:ext cx="350995" cy="350049"/>
            <a:chOff x="1310075" y="3253275"/>
            <a:chExt cx="296950" cy="296150"/>
          </a:xfrm>
        </p:grpSpPr>
        <p:sp>
          <p:nvSpPr>
            <p:cNvPr id="5886" name="Google Shape;5886;p6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9" name="Google Shape;5889;p65"/>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65"/>
          <p:cNvGrpSpPr/>
          <p:nvPr/>
        </p:nvGrpSpPr>
        <p:grpSpPr>
          <a:xfrm>
            <a:off x="5730410" y="2283343"/>
            <a:ext cx="351941" cy="351675"/>
            <a:chOff x="1310075" y="3980250"/>
            <a:chExt cx="297750" cy="297525"/>
          </a:xfrm>
        </p:grpSpPr>
        <p:sp>
          <p:nvSpPr>
            <p:cNvPr id="5891" name="Google Shape;5891;p6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5"/>
          <p:cNvGrpSpPr/>
          <p:nvPr/>
        </p:nvGrpSpPr>
        <p:grpSpPr>
          <a:xfrm>
            <a:off x="7995198" y="1397542"/>
            <a:ext cx="266305" cy="349133"/>
            <a:chOff x="3167275" y="3227275"/>
            <a:chExt cx="225300" cy="295375"/>
          </a:xfrm>
        </p:grpSpPr>
        <p:sp>
          <p:nvSpPr>
            <p:cNvPr id="5896" name="Google Shape;5896;p6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1" name="Google Shape;5901;p65"/>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2" name="Google Shape;5902;p65"/>
          <p:cNvGrpSpPr/>
          <p:nvPr/>
        </p:nvGrpSpPr>
        <p:grpSpPr>
          <a:xfrm>
            <a:off x="7952380" y="2284599"/>
            <a:ext cx="351940" cy="349163"/>
            <a:chOff x="3133425" y="3955025"/>
            <a:chExt cx="297750" cy="295400"/>
          </a:xfrm>
        </p:grpSpPr>
        <p:sp>
          <p:nvSpPr>
            <p:cNvPr id="5903" name="Google Shape;5903;p6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65"/>
          <p:cNvGrpSpPr/>
          <p:nvPr/>
        </p:nvGrpSpPr>
        <p:grpSpPr>
          <a:xfrm>
            <a:off x="6632554" y="2748187"/>
            <a:ext cx="350079" cy="351320"/>
            <a:chOff x="4991425" y="3234750"/>
            <a:chExt cx="296175" cy="297225"/>
          </a:xfrm>
        </p:grpSpPr>
        <p:sp>
          <p:nvSpPr>
            <p:cNvPr id="5907" name="Google Shape;5907;p6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5"/>
          <p:cNvGrpSpPr/>
          <p:nvPr/>
        </p:nvGrpSpPr>
        <p:grpSpPr>
          <a:xfrm>
            <a:off x="6632554" y="3217750"/>
            <a:ext cx="350079" cy="308177"/>
            <a:chOff x="4991425" y="3617150"/>
            <a:chExt cx="296175" cy="260725"/>
          </a:xfrm>
        </p:grpSpPr>
        <p:sp>
          <p:nvSpPr>
            <p:cNvPr id="5914" name="Google Shape;5914;p6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65"/>
          <p:cNvGrpSpPr/>
          <p:nvPr/>
        </p:nvGrpSpPr>
        <p:grpSpPr>
          <a:xfrm>
            <a:off x="6709827" y="3673341"/>
            <a:ext cx="195532" cy="349163"/>
            <a:chOff x="5056800" y="3962900"/>
            <a:chExt cx="165425" cy="295400"/>
          </a:xfrm>
        </p:grpSpPr>
        <p:sp>
          <p:nvSpPr>
            <p:cNvPr id="5922" name="Google Shape;5922;p6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5"/>
          <p:cNvGrpSpPr/>
          <p:nvPr/>
        </p:nvGrpSpPr>
        <p:grpSpPr>
          <a:xfrm>
            <a:off x="7961125" y="3673357"/>
            <a:ext cx="350995" cy="349133"/>
            <a:chOff x="6168925" y="3936925"/>
            <a:chExt cx="296950" cy="295375"/>
          </a:xfrm>
        </p:grpSpPr>
        <p:sp>
          <p:nvSpPr>
            <p:cNvPr id="5926" name="Google Shape;5926;p6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5"/>
          <p:cNvGrpSpPr/>
          <p:nvPr/>
        </p:nvGrpSpPr>
        <p:grpSpPr>
          <a:xfrm>
            <a:off x="6174844" y="1390429"/>
            <a:ext cx="348188" cy="349133"/>
            <a:chOff x="1674750" y="3254050"/>
            <a:chExt cx="294575" cy="295375"/>
          </a:xfrm>
        </p:grpSpPr>
        <p:sp>
          <p:nvSpPr>
            <p:cNvPr id="5933" name="Google Shape;5933;p6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5"/>
          <p:cNvGrpSpPr/>
          <p:nvPr/>
        </p:nvGrpSpPr>
        <p:grpSpPr>
          <a:xfrm>
            <a:off x="6189239" y="1838132"/>
            <a:ext cx="319347" cy="349133"/>
            <a:chOff x="1687350" y="3618725"/>
            <a:chExt cx="270175" cy="295375"/>
          </a:xfrm>
        </p:grpSpPr>
        <p:sp>
          <p:nvSpPr>
            <p:cNvPr id="5937" name="Google Shape;5937;p6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5"/>
          <p:cNvGrpSpPr/>
          <p:nvPr/>
        </p:nvGrpSpPr>
        <p:grpSpPr>
          <a:xfrm>
            <a:off x="6172942" y="2284613"/>
            <a:ext cx="351940" cy="349133"/>
            <a:chOff x="1672375" y="3982600"/>
            <a:chExt cx="297750" cy="295375"/>
          </a:xfrm>
        </p:grpSpPr>
        <p:sp>
          <p:nvSpPr>
            <p:cNvPr id="5941" name="Google Shape;5941;p6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5"/>
          <p:cNvGrpSpPr/>
          <p:nvPr/>
        </p:nvGrpSpPr>
        <p:grpSpPr>
          <a:xfrm>
            <a:off x="4864934" y="2748808"/>
            <a:ext cx="350079" cy="350079"/>
            <a:chOff x="3497300" y="3227275"/>
            <a:chExt cx="296175" cy="296175"/>
          </a:xfrm>
        </p:grpSpPr>
        <p:sp>
          <p:nvSpPr>
            <p:cNvPr id="5945" name="Google Shape;5945;p6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65"/>
          <p:cNvGrpSpPr/>
          <p:nvPr/>
        </p:nvGrpSpPr>
        <p:grpSpPr>
          <a:xfrm>
            <a:off x="4865407" y="3198203"/>
            <a:ext cx="349133" cy="347272"/>
            <a:chOff x="3497300" y="3591950"/>
            <a:chExt cx="295375" cy="293800"/>
          </a:xfrm>
        </p:grpSpPr>
        <p:sp>
          <p:nvSpPr>
            <p:cNvPr id="5954" name="Google Shape;5954;p6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65"/>
          <p:cNvGrpSpPr/>
          <p:nvPr/>
        </p:nvGrpSpPr>
        <p:grpSpPr>
          <a:xfrm>
            <a:off x="4865407" y="3673341"/>
            <a:ext cx="349133" cy="349163"/>
            <a:chOff x="3497300" y="3955025"/>
            <a:chExt cx="295375" cy="295400"/>
          </a:xfrm>
        </p:grpSpPr>
        <p:sp>
          <p:nvSpPr>
            <p:cNvPr id="5963" name="Google Shape;5963;p6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5"/>
          <p:cNvGrpSpPr/>
          <p:nvPr/>
        </p:nvGrpSpPr>
        <p:grpSpPr>
          <a:xfrm>
            <a:off x="7089979" y="2749532"/>
            <a:ext cx="327739" cy="348631"/>
            <a:chOff x="5364750" y="3235150"/>
            <a:chExt cx="277275" cy="294950"/>
          </a:xfrm>
        </p:grpSpPr>
        <p:sp>
          <p:nvSpPr>
            <p:cNvPr id="5967" name="Google Shape;5967;p6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65"/>
          <p:cNvGrpSpPr/>
          <p:nvPr/>
        </p:nvGrpSpPr>
        <p:grpSpPr>
          <a:xfrm>
            <a:off x="7078337" y="3195868"/>
            <a:ext cx="351024" cy="351941"/>
            <a:chOff x="5355300" y="3598250"/>
            <a:chExt cx="296975" cy="297750"/>
          </a:xfrm>
        </p:grpSpPr>
        <p:sp>
          <p:nvSpPr>
            <p:cNvPr id="5976" name="Google Shape;5976;p6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65"/>
          <p:cNvGrpSpPr/>
          <p:nvPr/>
        </p:nvGrpSpPr>
        <p:grpSpPr>
          <a:xfrm>
            <a:off x="7082533" y="3734790"/>
            <a:ext cx="342632" cy="226264"/>
            <a:chOff x="5358450" y="4015675"/>
            <a:chExt cx="289875" cy="191425"/>
          </a:xfrm>
        </p:grpSpPr>
        <p:sp>
          <p:nvSpPr>
            <p:cNvPr id="5985" name="Google Shape;5985;p6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65"/>
          <p:cNvGrpSpPr/>
          <p:nvPr/>
        </p:nvGrpSpPr>
        <p:grpSpPr>
          <a:xfrm>
            <a:off x="6209015" y="4117322"/>
            <a:ext cx="351024" cy="325464"/>
            <a:chOff x="6543825" y="3202075"/>
            <a:chExt cx="296975" cy="275350"/>
          </a:xfrm>
        </p:grpSpPr>
        <p:sp>
          <p:nvSpPr>
            <p:cNvPr id="5990" name="Google Shape;5990;p6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5"/>
          <p:cNvGrpSpPr/>
          <p:nvPr/>
        </p:nvGrpSpPr>
        <p:grpSpPr>
          <a:xfrm>
            <a:off x="6615996" y="1397069"/>
            <a:ext cx="350079" cy="350079"/>
            <a:chOff x="2037825" y="3254050"/>
            <a:chExt cx="296175" cy="296175"/>
          </a:xfrm>
        </p:grpSpPr>
        <p:sp>
          <p:nvSpPr>
            <p:cNvPr id="5998" name="Google Shape;5998;p6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5"/>
          <p:cNvGrpSpPr/>
          <p:nvPr/>
        </p:nvGrpSpPr>
        <p:grpSpPr>
          <a:xfrm>
            <a:off x="6614135" y="1838236"/>
            <a:ext cx="353802" cy="348926"/>
            <a:chOff x="2034675" y="3617925"/>
            <a:chExt cx="299325" cy="295200"/>
          </a:xfrm>
        </p:grpSpPr>
        <p:sp>
          <p:nvSpPr>
            <p:cNvPr id="6005" name="Google Shape;6005;p6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5"/>
          <p:cNvGrpSpPr/>
          <p:nvPr/>
        </p:nvGrpSpPr>
        <p:grpSpPr>
          <a:xfrm>
            <a:off x="6615996" y="2284613"/>
            <a:ext cx="350079" cy="349133"/>
            <a:chOff x="2037825" y="3981825"/>
            <a:chExt cx="296175" cy="295375"/>
          </a:xfrm>
        </p:grpSpPr>
        <p:sp>
          <p:nvSpPr>
            <p:cNvPr id="6011" name="Google Shape;6011;p6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65"/>
          <p:cNvGrpSpPr/>
          <p:nvPr/>
        </p:nvGrpSpPr>
        <p:grpSpPr>
          <a:xfrm>
            <a:off x="5301014" y="2780929"/>
            <a:ext cx="350079" cy="285837"/>
            <a:chOff x="3860400" y="3254050"/>
            <a:chExt cx="296175" cy="241825"/>
          </a:xfrm>
        </p:grpSpPr>
        <p:sp>
          <p:nvSpPr>
            <p:cNvPr id="6015" name="Google Shape;6015;p6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65"/>
          <p:cNvGrpSpPr/>
          <p:nvPr/>
        </p:nvGrpSpPr>
        <p:grpSpPr>
          <a:xfrm>
            <a:off x="5300541" y="3196800"/>
            <a:ext cx="351024" cy="350079"/>
            <a:chOff x="3859600" y="3591950"/>
            <a:chExt cx="296975" cy="296175"/>
          </a:xfrm>
        </p:grpSpPr>
        <p:sp>
          <p:nvSpPr>
            <p:cNvPr id="6023" name="Google Shape;6023;p6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65"/>
          <p:cNvGrpSpPr/>
          <p:nvPr/>
        </p:nvGrpSpPr>
        <p:grpSpPr>
          <a:xfrm>
            <a:off x="5301014" y="3672883"/>
            <a:ext cx="350079" cy="350079"/>
            <a:chOff x="3860400" y="3955025"/>
            <a:chExt cx="296175" cy="296175"/>
          </a:xfrm>
        </p:grpSpPr>
        <p:sp>
          <p:nvSpPr>
            <p:cNvPr id="6027" name="Google Shape;6027;p6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65"/>
          <p:cNvGrpSpPr/>
          <p:nvPr/>
        </p:nvGrpSpPr>
        <p:grpSpPr>
          <a:xfrm>
            <a:off x="7516230" y="2749281"/>
            <a:ext cx="355664" cy="349133"/>
            <a:chOff x="5716825" y="3235950"/>
            <a:chExt cx="300900" cy="295375"/>
          </a:xfrm>
        </p:grpSpPr>
        <p:sp>
          <p:nvSpPr>
            <p:cNvPr id="6033" name="Google Shape;6033;p6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65"/>
          <p:cNvGrpSpPr/>
          <p:nvPr/>
        </p:nvGrpSpPr>
        <p:grpSpPr>
          <a:xfrm>
            <a:off x="7529261" y="3207969"/>
            <a:ext cx="329601" cy="327739"/>
            <a:chOff x="5727850" y="3609275"/>
            <a:chExt cx="278850" cy="277275"/>
          </a:xfrm>
        </p:grpSpPr>
        <p:sp>
          <p:nvSpPr>
            <p:cNvPr id="6038" name="Google Shape;6038;p6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65"/>
          <p:cNvGrpSpPr/>
          <p:nvPr/>
        </p:nvGrpSpPr>
        <p:grpSpPr>
          <a:xfrm>
            <a:off x="7540446" y="3673356"/>
            <a:ext cx="307231" cy="349133"/>
            <a:chOff x="5736525" y="3963700"/>
            <a:chExt cx="259925" cy="295375"/>
          </a:xfrm>
        </p:grpSpPr>
        <p:sp>
          <p:nvSpPr>
            <p:cNvPr id="6044" name="Google Shape;6044;p6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65"/>
          <p:cNvGrpSpPr/>
          <p:nvPr/>
        </p:nvGrpSpPr>
        <p:grpSpPr>
          <a:xfrm>
            <a:off x="6632026" y="4122683"/>
            <a:ext cx="351024" cy="350079"/>
            <a:chOff x="6553275" y="3604550"/>
            <a:chExt cx="296975" cy="296175"/>
          </a:xfrm>
        </p:grpSpPr>
        <p:sp>
          <p:nvSpPr>
            <p:cNvPr id="6052" name="Google Shape;6052;p6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8" name="Google Shape;6058;p6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059" name="Google Shape;6059;p6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63" name="Shape 6063"/>
        <p:cNvGrpSpPr/>
        <p:nvPr/>
      </p:nvGrpSpPr>
      <p:grpSpPr>
        <a:xfrm>
          <a:off x="0" y="0"/>
          <a:ext cx="0" cy="0"/>
          <a:chOff x="0" y="0"/>
          <a:chExt cx="0" cy="0"/>
        </a:xfrm>
      </p:grpSpPr>
      <p:grpSp>
        <p:nvGrpSpPr>
          <p:cNvPr id="6064" name="Google Shape;6064;p66"/>
          <p:cNvGrpSpPr/>
          <p:nvPr/>
        </p:nvGrpSpPr>
        <p:grpSpPr>
          <a:xfrm>
            <a:off x="859032" y="1380546"/>
            <a:ext cx="294401" cy="353645"/>
            <a:chOff x="-35814600" y="3202075"/>
            <a:chExt cx="242625" cy="291450"/>
          </a:xfrm>
        </p:grpSpPr>
        <p:sp>
          <p:nvSpPr>
            <p:cNvPr id="6065" name="Google Shape;6065;p6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66"/>
          <p:cNvGrpSpPr/>
          <p:nvPr/>
        </p:nvGrpSpPr>
        <p:grpSpPr>
          <a:xfrm>
            <a:off x="829410" y="1821466"/>
            <a:ext cx="353645" cy="353888"/>
            <a:chOff x="-35839800" y="3561025"/>
            <a:chExt cx="291450" cy="291650"/>
          </a:xfrm>
        </p:grpSpPr>
        <p:sp>
          <p:nvSpPr>
            <p:cNvPr id="6073" name="Google Shape;6073;p6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0" name="Google Shape;6080;p66"/>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1" name="Google Shape;6081;p66"/>
          <p:cNvGrpSpPr/>
          <p:nvPr/>
        </p:nvGrpSpPr>
        <p:grpSpPr>
          <a:xfrm>
            <a:off x="3066955" y="1380546"/>
            <a:ext cx="353645" cy="353645"/>
            <a:chOff x="-34003850" y="3227275"/>
            <a:chExt cx="291450" cy="291450"/>
          </a:xfrm>
        </p:grpSpPr>
        <p:sp>
          <p:nvSpPr>
            <p:cNvPr id="6082" name="Google Shape;6082;p6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6"/>
          <p:cNvGrpSpPr/>
          <p:nvPr/>
        </p:nvGrpSpPr>
        <p:grpSpPr>
          <a:xfrm>
            <a:off x="3066485" y="1821238"/>
            <a:ext cx="354586" cy="354343"/>
            <a:chOff x="-34004625" y="3585850"/>
            <a:chExt cx="292225" cy="292025"/>
          </a:xfrm>
        </p:grpSpPr>
        <p:sp>
          <p:nvSpPr>
            <p:cNvPr id="6088" name="Google Shape;6088;p6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6"/>
          <p:cNvGrpSpPr/>
          <p:nvPr/>
        </p:nvGrpSpPr>
        <p:grpSpPr>
          <a:xfrm>
            <a:off x="3066000" y="2256439"/>
            <a:ext cx="355557" cy="354616"/>
            <a:chOff x="-34005425" y="3945575"/>
            <a:chExt cx="293025" cy="292250"/>
          </a:xfrm>
        </p:grpSpPr>
        <p:sp>
          <p:nvSpPr>
            <p:cNvPr id="6094" name="Google Shape;6094;p6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66"/>
          <p:cNvGrpSpPr/>
          <p:nvPr/>
        </p:nvGrpSpPr>
        <p:grpSpPr>
          <a:xfrm>
            <a:off x="1713099" y="2729615"/>
            <a:ext cx="358408" cy="355557"/>
            <a:chOff x="-32174975" y="3192625"/>
            <a:chExt cx="295375" cy="293025"/>
          </a:xfrm>
        </p:grpSpPr>
        <p:sp>
          <p:nvSpPr>
            <p:cNvPr id="6098" name="Google Shape;6098;p6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2" name="Google Shape;6102;p66"/>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6"/>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4" name="Google Shape;6104;p66"/>
          <p:cNvGrpSpPr/>
          <p:nvPr/>
        </p:nvGrpSpPr>
        <p:grpSpPr>
          <a:xfrm>
            <a:off x="3952249" y="2730570"/>
            <a:ext cx="354586" cy="353645"/>
            <a:chOff x="-30345325" y="3184750"/>
            <a:chExt cx="292225" cy="291450"/>
          </a:xfrm>
        </p:grpSpPr>
        <p:sp>
          <p:nvSpPr>
            <p:cNvPr id="6105" name="Google Shape;6105;p6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6"/>
          <p:cNvGrpSpPr/>
          <p:nvPr/>
        </p:nvGrpSpPr>
        <p:grpSpPr>
          <a:xfrm>
            <a:off x="1277001" y="1380546"/>
            <a:ext cx="353645" cy="353645"/>
            <a:chOff x="-35481425" y="3202075"/>
            <a:chExt cx="291450" cy="291450"/>
          </a:xfrm>
        </p:grpSpPr>
        <p:sp>
          <p:nvSpPr>
            <p:cNvPr id="6111" name="Google Shape;6111;p6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6"/>
          <p:cNvGrpSpPr/>
          <p:nvPr/>
        </p:nvGrpSpPr>
        <p:grpSpPr>
          <a:xfrm>
            <a:off x="1276531" y="1822072"/>
            <a:ext cx="354586" cy="352675"/>
            <a:chOff x="-35482200" y="3561225"/>
            <a:chExt cx="292225" cy="290650"/>
          </a:xfrm>
        </p:grpSpPr>
        <p:sp>
          <p:nvSpPr>
            <p:cNvPr id="6119" name="Google Shape;6119;p6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66"/>
          <p:cNvGrpSpPr/>
          <p:nvPr/>
        </p:nvGrpSpPr>
        <p:grpSpPr>
          <a:xfrm>
            <a:off x="1277001" y="2256940"/>
            <a:ext cx="353645" cy="353615"/>
            <a:chOff x="-35481425" y="3919600"/>
            <a:chExt cx="291450" cy="291425"/>
          </a:xfrm>
        </p:grpSpPr>
        <p:sp>
          <p:nvSpPr>
            <p:cNvPr id="6123" name="Google Shape;6123;p6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66"/>
          <p:cNvGrpSpPr/>
          <p:nvPr/>
        </p:nvGrpSpPr>
        <p:grpSpPr>
          <a:xfrm>
            <a:off x="3512636" y="1381031"/>
            <a:ext cx="357468" cy="352675"/>
            <a:chOff x="-33645475" y="3228075"/>
            <a:chExt cx="294600" cy="290650"/>
          </a:xfrm>
        </p:grpSpPr>
        <p:sp>
          <p:nvSpPr>
            <p:cNvPr id="6132" name="Google Shape;6132;p6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66"/>
          <p:cNvGrpSpPr/>
          <p:nvPr/>
        </p:nvGrpSpPr>
        <p:grpSpPr>
          <a:xfrm>
            <a:off x="3513606" y="1821116"/>
            <a:ext cx="355526" cy="354586"/>
            <a:chOff x="-33646250" y="3586425"/>
            <a:chExt cx="293000" cy="292225"/>
          </a:xfrm>
        </p:grpSpPr>
        <p:sp>
          <p:nvSpPr>
            <p:cNvPr id="6140" name="Google Shape;6140;p6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6"/>
          <p:cNvGrpSpPr/>
          <p:nvPr/>
        </p:nvGrpSpPr>
        <p:grpSpPr>
          <a:xfrm>
            <a:off x="3514076" y="2255969"/>
            <a:ext cx="354586" cy="355557"/>
            <a:chOff x="-33645475" y="3944800"/>
            <a:chExt cx="292225" cy="293025"/>
          </a:xfrm>
        </p:grpSpPr>
        <p:sp>
          <p:nvSpPr>
            <p:cNvPr id="6143" name="Google Shape;6143;p6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66"/>
          <p:cNvGrpSpPr/>
          <p:nvPr/>
        </p:nvGrpSpPr>
        <p:grpSpPr>
          <a:xfrm>
            <a:off x="2167295" y="2729706"/>
            <a:ext cx="352675" cy="355375"/>
            <a:chOff x="-31809525" y="3192625"/>
            <a:chExt cx="290650" cy="292875"/>
          </a:xfrm>
        </p:grpSpPr>
        <p:sp>
          <p:nvSpPr>
            <p:cNvPr id="6154" name="Google Shape;6154;p6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6"/>
          <p:cNvGrpSpPr/>
          <p:nvPr/>
        </p:nvGrpSpPr>
        <p:grpSpPr>
          <a:xfrm>
            <a:off x="2166810" y="3200258"/>
            <a:ext cx="353645" cy="355557"/>
            <a:chOff x="-31811100" y="3550975"/>
            <a:chExt cx="291450" cy="293025"/>
          </a:xfrm>
        </p:grpSpPr>
        <p:sp>
          <p:nvSpPr>
            <p:cNvPr id="6159" name="Google Shape;6159;p6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66"/>
          <p:cNvGrpSpPr/>
          <p:nvPr/>
        </p:nvGrpSpPr>
        <p:grpSpPr>
          <a:xfrm>
            <a:off x="2160606" y="3664562"/>
            <a:ext cx="366052" cy="356831"/>
            <a:chOff x="-31817400" y="3910025"/>
            <a:chExt cx="301675" cy="294075"/>
          </a:xfrm>
        </p:grpSpPr>
        <p:sp>
          <p:nvSpPr>
            <p:cNvPr id="6167" name="Google Shape;6167;p6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66"/>
          <p:cNvGrpSpPr/>
          <p:nvPr/>
        </p:nvGrpSpPr>
        <p:grpSpPr>
          <a:xfrm>
            <a:off x="3952234" y="3200743"/>
            <a:ext cx="354616" cy="354586"/>
            <a:chOff x="-30354000" y="3569100"/>
            <a:chExt cx="292250" cy="292225"/>
          </a:xfrm>
        </p:grpSpPr>
        <p:sp>
          <p:nvSpPr>
            <p:cNvPr id="6171" name="Google Shape;6171;p6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66"/>
          <p:cNvGrpSpPr/>
          <p:nvPr/>
        </p:nvGrpSpPr>
        <p:grpSpPr>
          <a:xfrm>
            <a:off x="1730812" y="1380546"/>
            <a:ext cx="342148" cy="353645"/>
            <a:chOff x="-35118325" y="3202075"/>
            <a:chExt cx="281975" cy="291450"/>
          </a:xfrm>
        </p:grpSpPr>
        <p:sp>
          <p:nvSpPr>
            <p:cNvPr id="6178" name="Google Shape;6178;p6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66"/>
          <p:cNvGrpSpPr/>
          <p:nvPr/>
        </p:nvGrpSpPr>
        <p:grpSpPr>
          <a:xfrm>
            <a:off x="1724593" y="1821799"/>
            <a:ext cx="354586" cy="353221"/>
            <a:chOff x="-35123050" y="3561225"/>
            <a:chExt cx="292225" cy="291100"/>
          </a:xfrm>
        </p:grpSpPr>
        <p:sp>
          <p:nvSpPr>
            <p:cNvPr id="6183" name="Google Shape;6183;p6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66"/>
          <p:cNvGrpSpPr/>
          <p:nvPr/>
        </p:nvGrpSpPr>
        <p:grpSpPr>
          <a:xfrm>
            <a:off x="1766652" y="2256940"/>
            <a:ext cx="270467" cy="353615"/>
            <a:chOff x="-35089175" y="3919600"/>
            <a:chExt cx="222900" cy="291425"/>
          </a:xfrm>
        </p:grpSpPr>
        <p:sp>
          <p:nvSpPr>
            <p:cNvPr id="6186" name="Google Shape;6186;p6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66"/>
          <p:cNvGrpSpPr/>
          <p:nvPr/>
        </p:nvGrpSpPr>
        <p:grpSpPr>
          <a:xfrm>
            <a:off x="3963648" y="1380303"/>
            <a:ext cx="336445" cy="354131"/>
            <a:chOff x="-33277650" y="3226875"/>
            <a:chExt cx="277275" cy="291850"/>
          </a:xfrm>
        </p:grpSpPr>
        <p:sp>
          <p:nvSpPr>
            <p:cNvPr id="6189" name="Google Shape;6189;p6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6"/>
          <p:cNvGrpSpPr/>
          <p:nvPr/>
        </p:nvGrpSpPr>
        <p:grpSpPr>
          <a:xfrm>
            <a:off x="3955048" y="1821587"/>
            <a:ext cx="353645" cy="353645"/>
            <a:chOff x="-33286325" y="3586425"/>
            <a:chExt cx="291450" cy="291450"/>
          </a:xfrm>
        </p:grpSpPr>
        <p:sp>
          <p:nvSpPr>
            <p:cNvPr id="6197" name="Google Shape;6197;p6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6"/>
          <p:cNvGrpSpPr/>
          <p:nvPr/>
        </p:nvGrpSpPr>
        <p:grpSpPr>
          <a:xfrm>
            <a:off x="3955048" y="2255969"/>
            <a:ext cx="353645" cy="355557"/>
            <a:chOff x="-33286325" y="3944800"/>
            <a:chExt cx="291450" cy="293025"/>
          </a:xfrm>
        </p:grpSpPr>
        <p:sp>
          <p:nvSpPr>
            <p:cNvPr id="6203" name="Google Shape;6203;p6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6"/>
          <p:cNvGrpSpPr/>
          <p:nvPr/>
        </p:nvGrpSpPr>
        <p:grpSpPr>
          <a:xfrm>
            <a:off x="2613445" y="2729129"/>
            <a:ext cx="353645" cy="356527"/>
            <a:chOff x="-31452725" y="3191825"/>
            <a:chExt cx="291450" cy="293825"/>
          </a:xfrm>
        </p:grpSpPr>
        <p:sp>
          <p:nvSpPr>
            <p:cNvPr id="6208" name="Google Shape;6208;p6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66"/>
          <p:cNvGrpSpPr/>
          <p:nvPr/>
        </p:nvGrpSpPr>
        <p:grpSpPr>
          <a:xfrm>
            <a:off x="2612975" y="3200744"/>
            <a:ext cx="354586" cy="354586"/>
            <a:chOff x="-31452725" y="3551775"/>
            <a:chExt cx="292225" cy="292225"/>
          </a:xfrm>
        </p:grpSpPr>
        <p:sp>
          <p:nvSpPr>
            <p:cNvPr id="6213" name="Google Shape;6213;p6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66"/>
          <p:cNvGrpSpPr/>
          <p:nvPr/>
        </p:nvGrpSpPr>
        <p:grpSpPr>
          <a:xfrm>
            <a:off x="2611534" y="3664729"/>
            <a:ext cx="357468" cy="356497"/>
            <a:chOff x="-31455100" y="3909350"/>
            <a:chExt cx="294600" cy="293800"/>
          </a:xfrm>
        </p:grpSpPr>
        <p:sp>
          <p:nvSpPr>
            <p:cNvPr id="6218" name="Google Shape;6218;p6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66"/>
          <p:cNvGrpSpPr/>
          <p:nvPr/>
        </p:nvGrpSpPr>
        <p:grpSpPr>
          <a:xfrm>
            <a:off x="3952719" y="3665684"/>
            <a:ext cx="353645" cy="354586"/>
            <a:chOff x="-30345325" y="3918800"/>
            <a:chExt cx="291450" cy="292225"/>
          </a:xfrm>
        </p:grpSpPr>
        <p:sp>
          <p:nvSpPr>
            <p:cNvPr id="6221" name="Google Shape;6221;p6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6"/>
          <p:cNvGrpSpPr/>
          <p:nvPr/>
        </p:nvGrpSpPr>
        <p:grpSpPr>
          <a:xfrm>
            <a:off x="2172184" y="1821587"/>
            <a:ext cx="353645" cy="353645"/>
            <a:chOff x="-34763900" y="3561225"/>
            <a:chExt cx="291450" cy="291450"/>
          </a:xfrm>
        </p:grpSpPr>
        <p:sp>
          <p:nvSpPr>
            <p:cNvPr id="6227" name="Google Shape;6227;p6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0" name="Google Shape;6230;p66"/>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1" name="Google Shape;6231;p66"/>
          <p:cNvGrpSpPr/>
          <p:nvPr/>
        </p:nvGrpSpPr>
        <p:grpSpPr>
          <a:xfrm>
            <a:off x="827081" y="2730099"/>
            <a:ext cx="354586" cy="354586"/>
            <a:chOff x="-32927950" y="3227275"/>
            <a:chExt cx="292225" cy="292225"/>
          </a:xfrm>
        </p:grpSpPr>
        <p:sp>
          <p:nvSpPr>
            <p:cNvPr id="6232" name="Google Shape;6232;p6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66"/>
          <p:cNvGrpSpPr/>
          <p:nvPr/>
        </p:nvGrpSpPr>
        <p:grpSpPr>
          <a:xfrm>
            <a:off x="826596" y="3201213"/>
            <a:ext cx="355557" cy="353645"/>
            <a:chOff x="-32927950" y="3586425"/>
            <a:chExt cx="293025" cy="291450"/>
          </a:xfrm>
        </p:grpSpPr>
        <p:sp>
          <p:nvSpPr>
            <p:cNvPr id="6238" name="Google Shape;6238;p6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66"/>
          <p:cNvGrpSpPr/>
          <p:nvPr/>
        </p:nvGrpSpPr>
        <p:grpSpPr>
          <a:xfrm>
            <a:off x="827081" y="3665198"/>
            <a:ext cx="354586" cy="355557"/>
            <a:chOff x="-32927950" y="3944800"/>
            <a:chExt cx="292225" cy="293025"/>
          </a:xfrm>
        </p:grpSpPr>
        <p:sp>
          <p:nvSpPr>
            <p:cNvPr id="6244" name="Google Shape;6244;p6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6"/>
          <p:cNvGrpSpPr/>
          <p:nvPr/>
        </p:nvGrpSpPr>
        <p:grpSpPr>
          <a:xfrm>
            <a:off x="3055873" y="2730449"/>
            <a:ext cx="354586" cy="353888"/>
            <a:chOff x="-31094350" y="3194000"/>
            <a:chExt cx="292225" cy="291650"/>
          </a:xfrm>
        </p:grpSpPr>
        <p:sp>
          <p:nvSpPr>
            <p:cNvPr id="6254" name="Google Shape;6254;p6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6"/>
          <p:cNvGrpSpPr/>
          <p:nvPr/>
        </p:nvGrpSpPr>
        <p:grpSpPr>
          <a:xfrm>
            <a:off x="3056343" y="3200941"/>
            <a:ext cx="353645" cy="354191"/>
            <a:chOff x="-31093575" y="3552550"/>
            <a:chExt cx="291450" cy="291900"/>
          </a:xfrm>
        </p:grpSpPr>
        <p:sp>
          <p:nvSpPr>
            <p:cNvPr id="6263" name="Google Shape;6263;p6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66"/>
          <p:cNvGrpSpPr/>
          <p:nvPr/>
        </p:nvGrpSpPr>
        <p:grpSpPr>
          <a:xfrm>
            <a:off x="2182711" y="1380546"/>
            <a:ext cx="332593" cy="353645"/>
            <a:chOff x="-34755225" y="3202075"/>
            <a:chExt cx="274100" cy="291450"/>
          </a:xfrm>
        </p:grpSpPr>
        <p:sp>
          <p:nvSpPr>
            <p:cNvPr id="6268" name="Google Shape;6268;p6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66"/>
          <p:cNvGrpSpPr/>
          <p:nvPr/>
        </p:nvGrpSpPr>
        <p:grpSpPr>
          <a:xfrm>
            <a:off x="3056343" y="3666169"/>
            <a:ext cx="353645" cy="353615"/>
            <a:chOff x="-31093575" y="3911725"/>
            <a:chExt cx="291450" cy="291425"/>
          </a:xfrm>
        </p:grpSpPr>
        <p:sp>
          <p:nvSpPr>
            <p:cNvPr id="6276" name="Google Shape;6276;p6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66"/>
          <p:cNvGrpSpPr/>
          <p:nvPr/>
        </p:nvGrpSpPr>
        <p:grpSpPr>
          <a:xfrm>
            <a:off x="2165773" y="4123136"/>
            <a:ext cx="356497" cy="354586"/>
            <a:chOff x="-29946000" y="3183175"/>
            <a:chExt cx="293800" cy="292225"/>
          </a:xfrm>
        </p:grpSpPr>
        <p:sp>
          <p:nvSpPr>
            <p:cNvPr id="6279" name="Google Shape;6279;p6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6"/>
          <p:cNvGrpSpPr/>
          <p:nvPr/>
        </p:nvGrpSpPr>
        <p:grpSpPr>
          <a:xfrm>
            <a:off x="2610305" y="1380289"/>
            <a:ext cx="358408" cy="354161"/>
            <a:chOff x="-34408675" y="3202075"/>
            <a:chExt cx="295375" cy="291875"/>
          </a:xfrm>
        </p:grpSpPr>
        <p:sp>
          <p:nvSpPr>
            <p:cNvPr id="6286" name="Google Shape;6286;p6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66"/>
          <p:cNvGrpSpPr/>
          <p:nvPr/>
        </p:nvGrpSpPr>
        <p:grpSpPr>
          <a:xfrm>
            <a:off x="2612216" y="1820283"/>
            <a:ext cx="354586" cy="356254"/>
            <a:chOff x="-34405525" y="3558075"/>
            <a:chExt cx="292225" cy="293600"/>
          </a:xfrm>
        </p:grpSpPr>
        <p:sp>
          <p:nvSpPr>
            <p:cNvPr id="6291" name="Google Shape;6291;p6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6"/>
          <p:cNvGrpSpPr/>
          <p:nvPr/>
        </p:nvGrpSpPr>
        <p:grpSpPr>
          <a:xfrm>
            <a:off x="2611730" y="2256940"/>
            <a:ext cx="355557" cy="353615"/>
            <a:chOff x="-34406325" y="3919600"/>
            <a:chExt cx="293025" cy="291425"/>
          </a:xfrm>
        </p:grpSpPr>
        <p:sp>
          <p:nvSpPr>
            <p:cNvPr id="6295" name="Google Shape;6295;p6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66"/>
          <p:cNvGrpSpPr/>
          <p:nvPr/>
        </p:nvGrpSpPr>
        <p:grpSpPr>
          <a:xfrm>
            <a:off x="1275628" y="2736303"/>
            <a:ext cx="353645" cy="342179"/>
            <a:chOff x="-32568800" y="3232000"/>
            <a:chExt cx="291450" cy="282000"/>
          </a:xfrm>
        </p:grpSpPr>
        <p:sp>
          <p:nvSpPr>
            <p:cNvPr id="6303" name="Google Shape;6303;p6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6"/>
          <p:cNvGrpSpPr/>
          <p:nvPr/>
        </p:nvGrpSpPr>
        <p:grpSpPr>
          <a:xfrm>
            <a:off x="1275158" y="3201213"/>
            <a:ext cx="354586" cy="353645"/>
            <a:chOff x="-32569575" y="3586425"/>
            <a:chExt cx="292225" cy="291450"/>
          </a:xfrm>
        </p:grpSpPr>
        <p:sp>
          <p:nvSpPr>
            <p:cNvPr id="6306" name="Google Shape;6306;p6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66"/>
          <p:cNvGrpSpPr/>
          <p:nvPr/>
        </p:nvGrpSpPr>
        <p:grpSpPr>
          <a:xfrm>
            <a:off x="1266073" y="3665805"/>
            <a:ext cx="372756" cy="354343"/>
            <a:chOff x="-32576675" y="3944600"/>
            <a:chExt cx="307200" cy="292025"/>
          </a:xfrm>
        </p:grpSpPr>
        <p:sp>
          <p:nvSpPr>
            <p:cNvPr id="6309" name="Google Shape;6309;p6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66"/>
          <p:cNvGrpSpPr/>
          <p:nvPr/>
        </p:nvGrpSpPr>
        <p:grpSpPr>
          <a:xfrm>
            <a:off x="3511040" y="2730100"/>
            <a:ext cx="354586" cy="354586"/>
            <a:chOff x="-30735200" y="3192625"/>
            <a:chExt cx="292225" cy="292225"/>
          </a:xfrm>
        </p:grpSpPr>
        <p:sp>
          <p:nvSpPr>
            <p:cNvPr id="6312" name="Google Shape;6312;p6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6"/>
          <p:cNvGrpSpPr/>
          <p:nvPr/>
        </p:nvGrpSpPr>
        <p:grpSpPr>
          <a:xfrm>
            <a:off x="3511040" y="3201532"/>
            <a:ext cx="354586" cy="353008"/>
            <a:chOff x="-30735200" y="3552550"/>
            <a:chExt cx="292225" cy="290925"/>
          </a:xfrm>
        </p:grpSpPr>
        <p:sp>
          <p:nvSpPr>
            <p:cNvPr id="6320" name="Google Shape;6320;p6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6"/>
          <p:cNvGrpSpPr/>
          <p:nvPr/>
        </p:nvGrpSpPr>
        <p:grpSpPr>
          <a:xfrm>
            <a:off x="3511040" y="3666154"/>
            <a:ext cx="354586" cy="353645"/>
            <a:chOff x="-30735200" y="3910925"/>
            <a:chExt cx="292225" cy="291450"/>
          </a:xfrm>
        </p:grpSpPr>
        <p:sp>
          <p:nvSpPr>
            <p:cNvPr id="6323" name="Google Shape;6323;p6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5" name="Google Shape;6325;p66"/>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6" name="Google Shape;6326;p66"/>
          <p:cNvGrpSpPr/>
          <p:nvPr/>
        </p:nvGrpSpPr>
        <p:grpSpPr>
          <a:xfrm>
            <a:off x="4864547" y="1375808"/>
            <a:ext cx="358971" cy="359224"/>
            <a:chOff x="-57956275" y="3197925"/>
            <a:chExt cx="319000" cy="319225"/>
          </a:xfrm>
        </p:grpSpPr>
        <p:sp>
          <p:nvSpPr>
            <p:cNvPr id="6327" name="Google Shape;6327;p6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6"/>
          <p:cNvGrpSpPr/>
          <p:nvPr/>
        </p:nvGrpSpPr>
        <p:grpSpPr>
          <a:xfrm>
            <a:off x="4886701" y="1832234"/>
            <a:ext cx="314662" cy="358971"/>
            <a:chOff x="-57940525" y="3590375"/>
            <a:chExt cx="279625" cy="319000"/>
          </a:xfrm>
        </p:grpSpPr>
        <p:sp>
          <p:nvSpPr>
            <p:cNvPr id="6335" name="Google Shape;6335;p6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6"/>
          <p:cNvGrpSpPr/>
          <p:nvPr/>
        </p:nvGrpSpPr>
        <p:grpSpPr>
          <a:xfrm>
            <a:off x="4857582" y="2273605"/>
            <a:ext cx="358099" cy="358999"/>
            <a:chOff x="-57959425" y="3982600"/>
            <a:chExt cx="318225" cy="319025"/>
          </a:xfrm>
        </p:grpSpPr>
        <p:sp>
          <p:nvSpPr>
            <p:cNvPr id="6341" name="Google Shape;6341;p6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66"/>
          <p:cNvGrpSpPr/>
          <p:nvPr/>
        </p:nvGrpSpPr>
        <p:grpSpPr>
          <a:xfrm>
            <a:off x="7057749" y="1376934"/>
            <a:ext cx="357226" cy="357226"/>
            <a:chOff x="-55987225" y="3198925"/>
            <a:chExt cx="317450" cy="317450"/>
          </a:xfrm>
        </p:grpSpPr>
        <p:sp>
          <p:nvSpPr>
            <p:cNvPr id="6346" name="Google Shape;6346;p6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6"/>
          <p:cNvGrpSpPr/>
          <p:nvPr/>
        </p:nvGrpSpPr>
        <p:grpSpPr>
          <a:xfrm>
            <a:off x="7057749" y="1832965"/>
            <a:ext cx="357226" cy="357367"/>
            <a:chOff x="-55987225" y="3591025"/>
            <a:chExt cx="317450" cy="317575"/>
          </a:xfrm>
        </p:grpSpPr>
        <p:sp>
          <p:nvSpPr>
            <p:cNvPr id="6351" name="Google Shape;6351;p6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66"/>
          <p:cNvGrpSpPr/>
          <p:nvPr/>
        </p:nvGrpSpPr>
        <p:grpSpPr>
          <a:xfrm>
            <a:off x="7071665" y="2273605"/>
            <a:ext cx="358999" cy="358999"/>
            <a:chOff x="-55988800" y="3982600"/>
            <a:chExt cx="319025" cy="319025"/>
          </a:xfrm>
        </p:grpSpPr>
        <p:sp>
          <p:nvSpPr>
            <p:cNvPr id="6357" name="Google Shape;6357;p6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66"/>
          <p:cNvGrpSpPr/>
          <p:nvPr/>
        </p:nvGrpSpPr>
        <p:grpSpPr>
          <a:xfrm>
            <a:off x="5730184" y="2731562"/>
            <a:ext cx="356326" cy="358971"/>
            <a:chOff x="-54026025" y="3192625"/>
            <a:chExt cx="316650" cy="319000"/>
          </a:xfrm>
        </p:grpSpPr>
        <p:sp>
          <p:nvSpPr>
            <p:cNvPr id="6363" name="Google Shape;6363;p6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66"/>
          <p:cNvGrpSpPr/>
          <p:nvPr/>
        </p:nvGrpSpPr>
        <p:grpSpPr>
          <a:xfrm>
            <a:off x="5750130" y="3202536"/>
            <a:ext cx="316434" cy="358099"/>
            <a:chOff x="-54007925" y="3584850"/>
            <a:chExt cx="281200" cy="318225"/>
          </a:xfrm>
        </p:grpSpPr>
        <p:sp>
          <p:nvSpPr>
            <p:cNvPr id="6372" name="Google Shape;6372;p6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66"/>
          <p:cNvGrpSpPr/>
          <p:nvPr/>
        </p:nvGrpSpPr>
        <p:grpSpPr>
          <a:xfrm>
            <a:off x="5750130" y="3664421"/>
            <a:ext cx="316434" cy="358914"/>
            <a:chOff x="-54007925" y="3975575"/>
            <a:chExt cx="281200" cy="318950"/>
          </a:xfrm>
        </p:grpSpPr>
        <p:sp>
          <p:nvSpPr>
            <p:cNvPr id="6379" name="Google Shape;6379;p6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66"/>
          <p:cNvGrpSpPr/>
          <p:nvPr/>
        </p:nvGrpSpPr>
        <p:grpSpPr>
          <a:xfrm>
            <a:off x="7984996" y="2748891"/>
            <a:ext cx="274770" cy="358492"/>
            <a:chOff x="-52005775" y="3208025"/>
            <a:chExt cx="244175" cy="318575"/>
          </a:xfrm>
        </p:grpSpPr>
        <p:sp>
          <p:nvSpPr>
            <p:cNvPr id="6384" name="Google Shape;6384;p6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66"/>
          <p:cNvGrpSpPr/>
          <p:nvPr/>
        </p:nvGrpSpPr>
        <p:grpSpPr>
          <a:xfrm>
            <a:off x="5291462" y="1376934"/>
            <a:ext cx="358099" cy="358099"/>
            <a:chOff x="-57568775" y="3198925"/>
            <a:chExt cx="318225" cy="318225"/>
          </a:xfrm>
        </p:grpSpPr>
        <p:sp>
          <p:nvSpPr>
            <p:cNvPr id="6396" name="Google Shape;6396;p6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6"/>
          <p:cNvGrpSpPr/>
          <p:nvPr/>
        </p:nvGrpSpPr>
        <p:grpSpPr>
          <a:xfrm>
            <a:off x="5313181" y="1832234"/>
            <a:ext cx="314662" cy="358099"/>
            <a:chOff x="-57549075" y="3590375"/>
            <a:chExt cx="279625" cy="318225"/>
          </a:xfrm>
        </p:grpSpPr>
        <p:sp>
          <p:nvSpPr>
            <p:cNvPr id="6403" name="Google Shape;6403;p6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66"/>
          <p:cNvGrpSpPr/>
          <p:nvPr/>
        </p:nvGrpSpPr>
        <p:grpSpPr>
          <a:xfrm>
            <a:off x="5305378" y="2273605"/>
            <a:ext cx="359871" cy="359871"/>
            <a:chOff x="-57570350" y="3982600"/>
            <a:chExt cx="319800" cy="319800"/>
          </a:xfrm>
        </p:grpSpPr>
        <p:sp>
          <p:nvSpPr>
            <p:cNvPr id="6408" name="Google Shape;6408;p6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66"/>
          <p:cNvGrpSpPr/>
          <p:nvPr/>
        </p:nvGrpSpPr>
        <p:grpSpPr>
          <a:xfrm>
            <a:off x="7520416" y="1376033"/>
            <a:ext cx="314662" cy="358999"/>
            <a:chOff x="-55576850" y="3198125"/>
            <a:chExt cx="279625" cy="319025"/>
          </a:xfrm>
        </p:grpSpPr>
        <p:sp>
          <p:nvSpPr>
            <p:cNvPr id="6413" name="Google Shape;6413;p6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6"/>
          <p:cNvGrpSpPr/>
          <p:nvPr/>
        </p:nvGrpSpPr>
        <p:grpSpPr>
          <a:xfrm>
            <a:off x="7497812" y="1832009"/>
            <a:ext cx="359871" cy="358324"/>
            <a:chOff x="-55596550" y="3590175"/>
            <a:chExt cx="319800" cy="318425"/>
          </a:xfrm>
        </p:grpSpPr>
        <p:sp>
          <p:nvSpPr>
            <p:cNvPr id="6418" name="Google Shape;6418;p6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66"/>
          <p:cNvGrpSpPr/>
          <p:nvPr/>
        </p:nvGrpSpPr>
        <p:grpSpPr>
          <a:xfrm>
            <a:off x="7513049" y="2273351"/>
            <a:ext cx="358999" cy="359252"/>
            <a:chOff x="-55595775" y="3982375"/>
            <a:chExt cx="319025" cy="319250"/>
          </a:xfrm>
        </p:grpSpPr>
        <p:sp>
          <p:nvSpPr>
            <p:cNvPr id="6423" name="Google Shape;6423;p6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66"/>
          <p:cNvGrpSpPr/>
          <p:nvPr/>
        </p:nvGrpSpPr>
        <p:grpSpPr>
          <a:xfrm>
            <a:off x="6170232" y="2731562"/>
            <a:ext cx="358999" cy="358099"/>
            <a:chOff x="-53635375" y="3192625"/>
            <a:chExt cx="319025" cy="318225"/>
          </a:xfrm>
        </p:grpSpPr>
        <p:sp>
          <p:nvSpPr>
            <p:cNvPr id="6430" name="Google Shape;6430;p6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66"/>
          <p:cNvGrpSpPr/>
          <p:nvPr/>
        </p:nvGrpSpPr>
        <p:grpSpPr>
          <a:xfrm>
            <a:off x="6192401" y="3202536"/>
            <a:ext cx="314662" cy="358999"/>
            <a:chOff x="-53615675" y="3584850"/>
            <a:chExt cx="279625" cy="319025"/>
          </a:xfrm>
        </p:grpSpPr>
        <p:sp>
          <p:nvSpPr>
            <p:cNvPr id="6434" name="Google Shape;6434;p6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6"/>
          <p:cNvGrpSpPr/>
          <p:nvPr/>
        </p:nvGrpSpPr>
        <p:grpSpPr>
          <a:xfrm>
            <a:off x="6170246" y="3665461"/>
            <a:ext cx="358971" cy="357874"/>
            <a:chOff x="-53634575" y="3976500"/>
            <a:chExt cx="319000" cy="318025"/>
          </a:xfrm>
        </p:grpSpPr>
        <p:sp>
          <p:nvSpPr>
            <p:cNvPr id="6438" name="Google Shape;6438;p6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6"/>
          <p:cNvGrpSpPr/>
          <p:nvPr/>
        </p:nvGrpSpPr>
        <p:grpSpPr>
          <a:xfrm>
            <a:off x="7965050" y="3208415"/>
            <a:ext cx="314662" cy="358436"/>
            <a:chOff x="-52023900" y="3590075"/>
            <a:chExt cx="279625" cy="318525"/>
          </a:xfrm>
        </p:grpSpPr>
        <p:sp>
          <p:nvSpPr>
            <p:cNvPr id="6447" name="Google Shape;6447;p6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66"/>
          <p:cNvGrpSpPr/>
          <p:nvPr/>
        </p:nvGrpSpPr>
        <p:grpSpPr>
          <a:xfrm>
            <a:off x="5728292" y="1376934"/>
            <a:ext cx="358971" cy="358971"/>
            <a:chOff x="-57173375" y="3198925"/>
            <a:chExt cx="319000" cy="319000"/>
          </a:xfrm>
        </p:grpSpPr>
        <p:sp>
          <p:nvSpPr>
            <p:cNvPr id="6455" name="Google Shape;6455;p6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66"/>
          <p:cNvGrpSpPr/>
          <p:nvPr/>
        </p:nvGrpSpPr>
        <p:grpSpPr>
          <a:xfrm>
            <a:off x="5729178" y="1854374"/>
            <a:ext cx="357198" cy="314690"/>
            <a:chOff x="-57176525" y="3610050"/>
            <a:chExt cx="317425" cy="279650"/>
          </a:xfrm>
        </p:grpSpPr>
        <p:sp>
          <p:nvSpPr>
            <p:cNvPr id="6460" name="Google Shape;6460;p6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6"/>
          <p:cNvGrpSpPr/>
          <p:nvPr/>
        </p:nvGrpSpPr>
        <p:grpSpPr>
          <a:xfrm>
            <a:off x="7939633" y="1376934"/>
            <a:ext cx="358099" cy="356326"/>
            <a:chOff x="-55202750" y="3198925"/>
            <a:chExt cx="318225" cy="316650"/>
          </a:xfrm>
        </p:grpSpPr>
        <p:sp>
          <p:nvSpPr>
            <p:cNvPr id="6466" name="Google Shape;6466;p6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66"/>
          <p:cNvGrpSpPr/>
          <p:nvPr/>
        </p:nvGrpSpPr>
        <p:grpSpPr>
          <a:xfrm>
            <a:off x="7950267" y="1832234"/>
            <a:ext cx="336830" cy="358099"/>
            <a:chOff x="-55194875" y="3590375"/>
            <a:chExt cx="299325" cy="318225"/>
          </a:xfrm>
        </p:grpSpPr>
        <p:sp>
          <p:nvSpPr>
            <p:cNvPr id="6469" name="Google Shape;6469;p6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6"/>
          <p:cNvGrpSpPr/>
          <p:nvPr/>
        </p:nvGrpSpPr>
        <p:grpSpPr>
          <a:xfrm>
            <a:off x="7954884" y="2274505"/>
            <a:ext cx="357198" cy="357198"/>
            <a:chOff x="-55203525" y="3983400"/>
            <a:chExt cx="317425" cy="317425"/>
          </a:xfrm>
        </p:grpSpPr>
        <p:sp>
          <p:nvSpPr>
            <p:cNvPr id="6475" name="Google Shape;6475;p6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66"/>
          <p:cNvGrpSpPr/>
          <p:nvPr/>
        </p:nvGrpSpPr>
        <p:grpSpPr>
          <a:xfrm>
            <a:off x="6621365" y="2731562"/>
            <a:ext cx="335930" cy="358971"/>
            <a:chOff x="-53232900" y="3192625"/>
            <a:chExt cx="298525" cy="319000"/>
          </a:xfrm>
        </p:grpSpPr>
        <p:sp>
          <p:nvSpPr>
            <p:cNvPr id="6479" name="Google Shape;6479;p6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6"/>
          <p:cNvGrpSpPr/>
          <p:nvPr/>
        </p:nvGrpSpPr>
        <p:grpSpPr>
          <a:xfrm>
            <a:off x="6610731" y="3202536"/>
            <a:ext cx="357198" cy="356326"/>
            <a:chOff x="-53242350" y="3584850"/>
            <a:chExt cx="317425" cy="316650"/>
          </a:xfrm>
        </p:grpSpPr>
        <p:sp>
          <p:nvSpPr>
            <p:cNvPr id="6488" name="Google Shape;6488;p6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6"/>
          <p:cNvGrpSpPr/>
          <p:nvPr/>
        </p:nvGrpSpPr>
        <p:grpSpPr>
          <a:xfrm>
            <a:off x="6631999" y="3665236"/>
            <a:ext cx="314662" cy="358999"/>
            <a:chOff x="-53224225" y="3976300"/>
            <a:chExt cx="279625" cy="319025"/>
          </a:xfrm>
        </p:grpSpPr>
        <p:sp>
          <p:nvSpPr>
            <p:cNvPr id="6494" name="Google Shape;6494;p6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6"/>
          <p:cNvGrpSpPr/>
          <p:nvPr/>
        </p:nvGrpSpPr>
        <p:grpSpPr>
          <a:xfrm>
            <a:off x="7942896" y="3672917"/>
            <a:ext cx="358971" cy="358408"/>
            <a:chOff x="-52043575" y="3983125"/>
            <a:chExt cx="319000" cy="318500"/>
          </a:xfrm>
        </p:grpSpPr>
        <p:sp>
          <p:nvSpPr>
            <p:cNvPr id="6502" name="Google Shape;6502;p6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6"/>
          <p:cNvGrpSpPr/>
          <p:nvPr/>
        </p:nvGrpSpPr>
        <p:grpSpPr>
          <a:xfrm>
            <a:off x="6196836" y="1376934"/>
            <a:ext cx="314662" cy="358971"/>
            <a:chOff x="-56766175" y="3198925"/>
            <a:chExt cx="279625" cy="319000"/>
          </a:xfrm>
        </p:grpSpPr>
        <p:sp>
          <p:nvSpPr>
            <p:cNvPr id="6512" name="Google Shape;6512;p6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6"/>
          <p:cNvGrpSpPr/>
          <p:nvPr/>
        </p:nvGrpSpPr>
        <p:grpSpPr>
          <a:xfrm>
            <a:off x="6195950" y="1832234"/>
            <a:ext cx="316434" cy="358099"/>
            <a:chOff x="-56766175" y="3590375"/>
            <a:chExt cx="281200" cy="318225"/>
          </a:xfrm>
        </p:grpSpPr>
        <p:sp>
          <p:nvSpPr>
            <p:cNvPr id="6520" name="Google Shape;6520;p6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6"/>
          <p:cNvGrpSpPr/>
          <p:nvPr/>
        </p:nvGrpSpPr>
        <p:grpSpPr>
          <a:xfrm>
            <a:off x="6232906" y="2273605"/>
            <a:ext cx="272126" cy="358099"/>
            <a:chOff x="-56747275" y="3982600"/>
            <a:chExt cx="241825" cy="318225"/>
          </a:xfrm>
        </p:grpSpPr>
        <p:sp>
          <p:nvSpPr>
            <p:cNvPr id="6525" name="Google Shape;6525;p6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6"/>
          <p:cNvGrpSpPr/>
          <p:nvPr/>
        </p:nvGrpSpPr>
        <p:grpSpPr>
          <a:xfrm>
            <a:off x="4840657" y="3215842"/>
            <a:ext cx="358999" cy="342991"/>
            <a:chOff x="-54812875" y="3596675"/>
            <a:chExt cx="319025" cy="304800"/>
          </a:xfrm>
        </p:grpSpPr>
        <p:sp>
          <p:nvSpPr>
            <p:cNvPr id="6533" name="Google Shape;6533;p6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0" name="Google Shape;6540;p66"/>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6"/>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2" name="Google Shape;6542;p66"/>
          <p:cNvGrpSpPr/>
          <p:nvPr/>
        </p:nvGrpSpPr>
        <p:grpSpPr>
          <a:xfrm>
            <a:off x="4862826" y="3672326"/>
            <a:ext cx="314662" cy="358099"/>
            <a:chOff x="-54793175" y="3982600"/>
            <a:chExt cx="279625" cy="318225"/>
          </a:xfrm>
        </p:grpSpPr>
        <p:sp>
          <p:nvSpPr>
            <p:cNvPr id="6543" name="Google Shape;6543;p6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6"/>
          <p:cNvGrpSpPr/>
          <p:nvPr/>
        </p:nvGrpSpPr>
        <p:grpSpPr>
          <a:xfrm>
            <a:off x="7074284" y="2731562"/>
            <a:ext cx="314662" cy="358099"/>
            <a:chOff x="-52832000" y="3192625"/>
            <a:chExt cx="279625" cy="318225"/>
          </a:xfrm>
        </p:grpSpPr>
        <p:sp>
          <p:nvSpPr>
            <p:cNvPr id="6551" name="Google Shape;6551;p6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6"/>
          <p:cNvGrpSpPr/>
          <p:nvPr/>
        </p:nvGrpSpPr>
        <p:grpSpPr>
          <a:xfrm>
            <a:off x="5760817" y="2272929"/>
            <a:ext cx="323524" cy="358774"/>
            <a:chOff x="-57162350" y="3982000"/>
            <a:chExt cx="287500" cy="318825"/>
          </a:xfrm>
        </p:grpSpPr>
        <p:sp>
          <p:nvSpPr>
            <p:cNvPr id="6560" name="Google Shape;6560;p6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6"/>
          <p:cNvGrpSpPr/>
          <p:nvPr/>
        </p:nvGrpSpPr>
        <p:grpSpPr>
          <a:xfrm>
            <a:off x="7052130" y="3203436"/>
            <a:ext cx="358971" cy="357198"/>
            <a:chOff x="-52851675" y="3585650"/>
            <a:chExt cx="319000" cy="317425"/>
          </a:xfrm>
        </p:grpSpPr>
        <p:sp>
          <p:nvSpPr>
            <p:cNvPr id="6569" name="Google Shape;6569;p6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6"/>
          <p:cNvGrpSpPr/>
          <p:nvPr/>
        </p:nvGrpSpPr>
        <p:grpSpPr>
          <a:xfrm>
            <a:off x="7074284" y="3665236"/>
            <a:ext cx="314662" cy="358999"/>
            <a:chOff x="-52832000" y="3976300"/>
            <a:chExt cx="279625" cy="319025"/>
          </a:xfrm>
        </p:grpSpPr>
        <p:sp>
          <p:nvSpPr>
            <p:cNvPr id="6576" name="Google Shape;6576;p6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66"/>
          <p:cNvGrpSpPr/>
          <p:nvPr/>
        </p:nvGrpSpPr>
        <p:grpSpPr>
          <a:xfrm>
            <a:off x="6191490" y="4119884"/>
            <a:ext cx="316434" cy="358099"/>
            <a:chOff x="-51633225" y="3198925"/>
            <a:chExt cx="281200" cy="318225"/>
          </a:xfrm>
        </p:grpSpPr>
        <p:sp>
          <p:nvSpPr>
            <p:cNvPr id="6582" name="Google Shape;6582;p6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6"/>
          <p:cNvGrpSpPr/>
          <p:nvPr/>
        </p:nvGrpSpPr>
        <p:grpSpPr>
          <a:xfrm>
            <a:off x="6610314" y="1377806"/>
            <a:ext cx="365188" cy="357226"/>
            <a:chOff x="-56396775" y="3199700"/>
            <a:chExt cx="324525" cy="317450"/>
          </a:xfrm>
        </p:grpSpPr>
        <p:sp>
          <p:nvSpPr>
            <p:cNvPr id="6590" name="Google Shape;6590;p6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6"/>
          <p:cNvGrpSpPr/>
          <p:nvPr/>
        </p:nvGrpSpPr>
        <p:grpSpPr>
          <a:xfrm>
            <a:off x="6613408" y="1843740"/>
            <a:ext cx="358999" cy="335958"/>
            <a:chOff x="-56394425" y="3600600"/>
            <a:chExt cx="319025" cy="298550"/>
          </a:xfrm>
        </p:grpSpPr>
        <p:sp>
          <p:nvSpPr>
            <p:cNvPr id="6597" name="Google Shape;6597;p6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66"/>
          <p:cNvGrpSpPr/>
          <p:nvPr/>
        </p:nvGrpSpPr>
        <p:grpSpPr>
          <a:xfrm>
            <a:off x="6644175" y="2274505"/>
            <a:ext cx="327068" cy="357198"/>
            <a:chOff x="-56379450" y="3983400"/>
            <a:chExt cx="290650" cy="317425"/>
          </a:xfrm>
        </p:grpSpPr>
        <p:sp>
          <p:nvSpPr>
            <p:cNvPr id="6601" name="Google Shape;6601;p6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6"/>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6"/>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6"/>
          <p:cNvGrpSpPr/>
          <p:nvPr/>
        </p:nvGrpSpPr>
        <p:grpSpPr>
          <a:xfrm>
            <a:off x="5307879" y="2738651"/>
            <a:ext cx="316434" cy="358971"/>
            <a:chOff x="-54401725" y="3198925"/>
            <a:chExt cx="281200" cy="319000"/>
          </a:xfrm>
        </p:grpSpPr>
        <p:sp>
          <p:nvSpPr>
            <p:cNvPr id="6610" name="Google Shape;6610;p6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66"/>
          <p:cNvGrpSpPr/>
          <p:nvPr/>
        </p:nvGrpSpPr>
        <p:grpSpPr>
          <a:xfrm>
            <a:off x="5308766" y="3208753"/>
            <a:ext cx="314662" cy="358099"/>
            <a:chOff x="-54401725" y="3590375"/>
            <a:chExt cx="279625" cy="318225"/>
          </a:xfrm>
        </p:grpSpPr>
        <p:sp>
          <p:nvSpPr>
            <p:cNvPr id="6622" name="Google Shape;6622;p6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66"/>
          <p:cNvGrpSpPr/>
          <p:nvPr/>
        </p:nvGrpSpPr>
        <p:grpSpPr>
          <a:xfrm>
            <a:off x="5306557" y="3672326"/>
            <a:ext cx="319079" cy="358099"/>
            <a:chOff x="-54403300" y="3982600"/>
            <a:chExt cx="283550" cy="318225"/>
          </a:xfrm>
        </p:grpSpPr>
        <p:sp>
          <p:nvSpPr>
            <p:cNvPr id="6629" name="Google Shape;6629;p6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6"/>
          <p:cNvGrpSpPr/>
          <p:nvPr/>
        </p:nvGrpSpPr>
        <p:grpSpPr>
          <a:xfrm>
            <a:off x="7493951" y="2733559"/>
            <a:ext cx="356298" cy="356973"/>
            <a:chOff x="-52458650" y="3194400"/>
            <a:chExt cx="316625" cy="317225"/>
          </a:xfrm>
        </p:grpSpPr>
        <p:sp>
          <p:nvSpPr>
            <p:cNvPr id="6635" name="Google Shape;6635;p6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6"/>
          <p:cNvGrpSpPr/>
          <p:nvPr/>
        </p:nvGrpSpPr>
        <p:grpSpPr>
          <a:xfrm>
            <a:off x="4862826" y="2738651"/>
            <a:ext cx="314662" cy="358971"/>
            <a:chOff x="-54793175" y="3198925"/>
            <a:chExt cx="279625" cy="319000"/>
          </a:xfrm>
        </p:grpSpPr>
        <p:sp>
          <p:nvSpPr>
            <p:cNvPr id="6644" name="Google Shape;6644;p6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6"/>
          <p:cNvGrpSpPr/>
          <p:nvPr/>
        </p:nvGrpSpPr>
        <p:grpSpPr>
          <a:xfrm>
            <a:off x="7503249" y="3202536"/>
            <a:ext cx="337703" cy="357845"/>
            <a:chOff x="-52450000" y="3584850"/>
            <a:chExt cx="300100" cy="318000"/>
          </a:xfrm>
        </p:grpSpPr>
        <p:sp>
          <p:nvSpPr>
            <p:cNvPr id="6652" name="Google Shape;6652;p6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66"/>
          <p:cNvGrpSpPr/>
          <p:nvPr/>
        </p:nvGrpSpPr>
        <p:grpSpPr>
          <a:xfrm>
            <a:off x="7514769" y="3667009"/>
            <a:ext cx="314662" cy="357226"/>
            <a:chOff x="-52440550" y="3977875"/>
            <a:chExt cx="279625" cy="317450"/>
          </a:xfrm>
        </p:grpSpPr>
        <p:sp>
          <p:nvSpPr>
            <p:cNvPr id="6660" name="Google Shape;6660;p6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66"/>
          <p:cNvGrpSpPr/>
          <p:nvPr/>
        </p:nvGrpSpPr>
        <p:grpSpPr>
          <a:xfrm>
            <a:off x="6626703" y="4123215"/>
            <a:ext cx="314662" cy="358999"/>
            <a:chOff x="-51623775" y="3584850"/>
            <a:chExt cx="279625" cy="319025"/>
          </a:xfrm>
        </p:grpSpPr>
        <p:sp>
          <p:nvSpPr>
            <p:cNvPr id="6669" name="Google Shape;6669;p6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8" name="Google Shape;6678;p66"/>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679" name="Google Shape;6679;p66"/>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83" name="Shape 6683"/>
        <p:cNvGrpSpPr/>
        <p:nvPr/>
      </p:nvGrpSpPr>
      <p:grpSpPr>
        <a:xfrm>
          <a:off x="0" y="0"/>
          <a:ext cx="0" cy="0"/>
          <a:chOff x="0" y="0"/>
          <a:chExt cx="0" cy="0"/>
        </a:xfrm>
      </p:grpSpPr>
      <p:grpSp>
        <p:nvGrpSpPr>
          <p:cNvPr id="6684" name="Google Shape;6684;p67"/>
          <p:cNvGrpSpPr/>
          <p:nvPr/>
        </p:nvGrpSpPr>
        <p:grpSpPr>
          <a:xfrm>
            <a:off x="866775" y="1386849"/>
            <a:ext cx="276003" cy="357300"/>
            <a:chOff x="-50469125" y="3183175"/>
            <a:chExt cx="233150" cy="301825"/>
          </a:xfrm>
        </p:grpSpPr>
        <p:sp>
          <p:nvSpPr>
            <p:cNvPr id="6685" name="Google Shape;6685;p6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7"/>
          <p:cNvGrpSpPr/>
          <p:nvPr/>
        </p:nvGrpSpPr>
        <p:grpSpPr>
          <a:xfrm>
            <a:off x="826674" y="1822251"/>
            <a:ext cx="356205" cy="355288"/>
            <a:chOff x="-50504575" y="3550975"/>
            <a:chExt cx="300900" cy="300125"/>
          </a:xfrm>
        </p:grpSpPr>
        <p:sp>
          <p:nvSpPr>
            <p:cNvPr id="6689" name="Google Shape;6689;p6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7"/>
          <p:cNvGrpSpPr/>
          <p:nvPr/>
        </p:nvGrpSpPr>
        <p:grpSpPr>
          <a:xfrm>
            <a:off x="826674" y="2260493"/>
            <a:ext cx="356205" cy="354341"/>
            <a:chOff x="-50503000" y="3921175"/>
            <a:chExt cx="300900" cy="299325"/>
          </a:xfrm>
        </p:grpSpPr>
        <p:sp>
          <p:nvSpPr>
            <p:cNvPr id="6694" name="Google Shape;6694;p6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7"/>
          <p:cNvGrpSpPr/>
          <p:nvPr/>
        </p:nvGrpSpPr>
        <p:grpSpPr>
          <a:xfrm>
            <a:off x="3030727" y="1406411"/>
            <a:ext cx="355258" cy="356205"/>
            <a:chOff x="-48630025" y="3199700"/>
            <a:chExt cx="300100" cy="300900"/>
          </a:xfrm>
        </p:grpSpPr>
        <p:sp>
          <p:nvSpPr>
            <p:cNvPr id="6700" name="Google Shape;6700;p6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7"/>
          <p:cNvGrpSpPr/>
          <p:nvPr/>
        </p:nvGrpSpPr>
        <p:grpSpPr>
          <a:xfrm>
            <a:off x="3030727" y="1843707"/>
            <a:ext cx="355258" cy="355258"/>
            <a:chOff x="-48630025" y="3569100"/>
            <a:chExt cx="300100" cy="300100"/>
          </a:xfrm>
        </p:grpSpPr>
        <p:sp>
          <p:nvSpPr>
            <p:cNvPr id="6704" name="Google Shape;6704;p6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67"/>
          <p:cNvGrpSpPr/>
          <p:nvPr/>
        </p:nvGrpSpPr>
        <p:grpSpPr>
          <a:xfrm>
            <a:off x="3031201" y="2281003"/>
            <a:ext cx="354311" cy="353394"/>
            <a:chOff x="-48629225" y="3938500"/>
            <a:chExt cx="299300" cy="298525"/>
          </a:xfrm>
        </p:grpSpPr>
        <p:sp>
          <p:nvSpPr>
            <p:cNvPr id="6715" name="Google Shape;6715;p6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7"/>
          <p:cNvGrpSpPr/>
          <p:nvPr/>
        </p:nvGrpSpPr>
        <p:grpSpPr>
          <a:xfrm>
            <a:off x="1766604" y="2752344"/>
            <a:ext cx="311458" cy="354341"/>
            <a:chOff x="-46762575" y="3200500"/>
            <a:chExt cx="263100" cy="299325"/>
          </a:xfrm>
        </p:grpSpPr>
        <p:sp>
          <p:nvSpPr>
            <p:cNvPr id="6720" name="Google Shape;6720;p6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7"/>
          <p:cNvGrpSpPr/>
          <p:nvPr/>
        </p:nvGrpSpPr>
        <p:grpSpPr>
          <a:xfrm>
            <a:off x="1744689" y="3211066"/>
            <a:ext cx="355288" cy="312375"/>
            <a:chOff x="-46779900" y="3588000"/>
            <a:chExt cx="300125" cy="263875"/>
          </a:xfrm>
        </p:grpSpPr>
        <p:sp>
          <p:nvSpPr>
            <p:cNvPr id="6726" name="Google Shape;6726;p6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67"/>
          <p:cNvGrpSpPr/>
          <p:nvPr/>
        </p:nvGrpSpPr>
        <p:grpSpPr>
          <a:xfrm>
            <a:off x="1745162" y="3625988"/>
            <a:ext cx="354341" cy="353394"/>
            <a:chOff x="-46779100" y="3938500"/>
            <a:chExt cx="299325" cy="298525"/>
          </a:xfrm>
        </p:grpSpPr>
        <p:sp>
          <p:nvSpPr>
            <p:cNvPr id="6731" name="Google Shape;6731;p6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67"/>
          <p:cNvGrpSpPr/>
          <p:nvPr/>
        </p:nvGrpSpPr>
        <p:grpSpPr>
          <a:xfrm>
            <a:off x="3952900" y="2758855"/>
            <a:ext cx="355258" cy="355288"/>
            <a:chOff x="-44924250" y="3206000"/>
            <a:chExt cx="300100" cy="300125"/>
          </a:xfrm>
        </p:grpSpPr>
        <p:sp>
          <p:nvSpPr>
            <p:cNvPr id="6734" name="Google Shape;6734;p6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7"/>
          <p:cNvGrpSpPr/>
          <p:nvPr/>
        </p:nvGrpSpPr>
        <p:grpSpPr>
          <a:xfrm>
            <a:off x="1267386" y="1386849"/>
            <a:ext cx="355258" cy="355258"/>
            <a:chOff x="-50134375" y="3183175"/>
            <a:chExt cx="300100" cy="300100"/>
          </a:xfrm>
        </p:grpSpPr>
        <p:sp>
          <p:nvSpPr>
            <p:cNvPr id="6740" name="Google Shape;6740;p6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7"/>
          <p:cNvGrpSpPr/>
          <p:nvPr/>
        </p:nvGrpSpPr>
        <p:grpSpPr>
          <a:xfrm>
            <a:off x="1267386" y="1822251"/>
            <a:ext cx="355258" cy="355288"/>
            <a:chOff x="-50134375" y="3550975"/>
            <a:chExt cx="300100" cy="300125"/>
          </a:xfrm>
        </p:grpSpPr>
        <p:sp>
          <p:nvSpPr>
            <p:cNvPr id="6751" name="Google Shape;6751;p6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67"/>
          <p:cNvGrpSpPr/>
          <p:nvPr/>
        </p:nvGrpSpPr>
        <p:grpSpPr>
          <a:xfrm>
            <a:off x="1267386" y="2259783"/>
            <a:ext cx="355258" cy="355051"/>
            <a:chOff x="-50134375" y="3920575"/>
            <a:chExt cx="300100" cy="299925"/>
          </a:xfrm>
        </p:grpSpPr>
        <p:sp>
          <p:nvSpPr>
            <p:cNvPr id="6754" name="Google Shape;6754;p6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7"/>
          <p:cNvGrpSpPr/>
          <p:nvPr/>
        </p:nvGrpSpPr>
        <p:grpSpPr>
          <a:xfrm>
            <a:off x="3478110" y="1407358"/>
            <a:ext cx="357123" cy="355258"/>
            <a:chOff x="-48262200" y="3200500"/>
            <a:chExt cx="301675" cy="300100"/>
          </a:xfrm>
        </p:grpSpPr>
        <p:sp>
          <p:nvSpPr>
            <p:cNvPr id="6758" name="Google Shape;6758;p6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7"/>
          <p:cNvGrpSpPr/>
          <p:nvPr/>
        </p:nvGrpSpPr>
        <p:grpSpPr>
          <a:xfrm>
            <a:off x="3507483" y="1844447"/>
            <a:ext cx="298377" cy="354519"/>
            <a:chOff x="-48233050" y="3569725"/>
            <a:chExt cx="252050" cy="299475"/>
          </a:xfrm>
        </p:grpSpPr>
        <p:sp>
          <p:nvSpPr>
            <p:cNvPr id="6768" name="Google Shape;6768;p6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7"/>
          <p:cNvGrpSpPr/>
          <p:nvPr/>
        </p:nvGrpSpPr>
        <p:grpSpPr>
          <a:xfrm>
            <a:off x="3531248" y="2278191"/>
            <a:ext cx="250847" cy="358070"/>
            <a:chOff x="-48216525" y="3936125"/>
            <a:chExt cx="211900" cy="302475"/>
          </a:xfrm>
        </p:grpSpPr>
        <p:sp>
          <p:nvSpPr>
            <p:cNvPr id="6772" name="Google Shape;6772;p6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67"/>
          <p:cNvGrpSpPr/>
          <p:nvPr/>
        </p:nvGrpSpPr>
        <p:grpSpPr>
          <a:xfrm>
            <a:off x="2186966" y="2753261"/>
            <a:ext cx="355258" cy="355288"/>
            <a:chOff x="-46410500" y="3201275"/>
            <a:chExt cx="300100" cy="300125"/>
          </a:xfrm>
        </p:grpSpPr>
        <p:sp>
          <p:nvSpPr>
            <p:cNvPr id="6777" name="Google Shape;6777;p6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67"/>
          <p:cNvGrpSpPr/>
          <p:nvPr/>
        </p:nvGrpSpPr>
        <p:grpSpPr>
          <a:xfrm>
            <a:off x="2186966" y="3188692"/>
            <a:ext cx="355258" cy="356205"/>
            <a:chOff x="-46409700" y="3569100"/>
            <a:chExt cx="300100" cy="300900"/>
          </a:xfrm>
        </p:grpSpPr>
        <p:sp>
          <p:nvSpPr>
            <p:cNvPr id="6783" name="Google Shape;6783;p6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67"/>
          <p:cNvGrpSpPr/>
          <p:nvPr/>
        </p:nvGrpSpPr>
        <p:grpSpPr>
          <a:xfrm>
            <a:off x="2174847" y="3624124"/>
            <a:ext cx="379497" cy="358070"/>
            <a:chOff x="-46422300" y="3936925"/>
            <a:chExt cx="320575" cy="302475"/>
          </a:xfrm>
        </p:grpSpPr>
        <p:sp>
          <p:nvSpPr>
            <p:cNvPr id="6789" name="Google Shape;6789;p6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7"/>
          <p:cNvGrpSpPr/>
          <p:nvPr/>
        </p:nvGrpSpPr>
        <p:grpSpPr>
          <a:xfrm>
            <a:off x="3952426" y="3178452"/>
            <a:ext cx="356205" cy="355258"/>
            <a:chOff x="-44914800" y="3560450"/>
            <a:chExt cx="300900" cy="300100"/>
          </a:xfrm>
        </p:grpSpPr>
        <p:sp>
          <p:nvSpPr>
            <p:cNvPr id="6792" name="Google Shape;6792;p6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7"/>
          <p:cNvGrpSpPr/>
          <p:nvPr/>
        </p:nvGrpSpPr>
        <p:grpSpPr>
          <a:xfrm>
            <a:off x="1707478" y="1387086"/>
            <a:ext cx="354311" cy="354104"/>
            <a:chOff x="-49764975" y="3183375"/>
            <a:chExt cx="299300" cy="299125"/>
          </a:xfrm>
        </p:grpSpPr>
        <p:sp>
          <p:nvSpPr>
            <p:cNvPr id="6798" name="Google Shape;6798;p6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67"/>
          <p:cNvGrpSpPr/>
          <p:nvPr/>
        </p:nvGrpSpPr>
        <p:grpSpPr>
          <a:xfrm>
            <a:off x="1707478" y="1822547"/>
            <a:ext cx="354311" cy="355909"/>
            <a:chOff x="-49764975" y="3551225"/>
            <a:chExt cx="299300" cy="300650"/>
          </a:xfrm>
        </p:grpSpPr>
        <p:sp>
          <p:nvSpPr>
            <p:cNvPr id="6808" name="Google Shape;6808;p6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7"/>
          <p:cNvGrpSpPr/>
          <p:nvPr/>
        </p:nvGrpSpPr>
        <p:grpSpPr>
          <a:xfrm>
            <a:off x="1705140" y="2259310"/>
            <a:ext cx="358987" cy="355525"/>
            <a:chOff x="-49766550" y="3920175"/>
            <a:chExt cx="303250" cy="300325"/>
          </a:xfrm>
        </p:grpSpPr>
        <p:sp>
          <p:nvSpPr>
            <p:cNvPr id="6820" name="Google Shape;6820;p6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7"/>
          <p:cNvGrpSpPr/>
          <p:nvPr/>
        </p:nvGrpSpPr>
        <p:grpSpPr>
          <a:xfrm>
            <a:off x="3920671" y="1407358"/>
            <a:ext cx="357123" cy="354341"/>
            <a:chOff x="-47892800" y="3200500"/>
            <a:chExt cx="301675" cy="299325"/>
          </a:xfrm>
        </p:grpSpPr>
        <p:sp>
          <p:nvSpPr>
            <p:cNvPr id="6825" name="Google Shape;6825;p6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7"/>
          <p:cNvGrpSpPr/>
          <p:nvPr/>
        </p:nvGrpSpPr>
        <p:grpSpPr>
          <a:xfrm>
            <a:off x="3984537" y="1843707"/>
            <a:ext cx="229391" cy="355258"/>
            <a:chOff x="-47839250" y="3569100"/>
            <a:chExt cx="193775" cy="300100"/>
          </a:xfrm>
        </p:grpSpPr>
        <p:sp>
          <p:nvSpPr>
            <p:cNvPr id="6832" name="Google Shape;6832;p6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7"/>
          <p:cNvGrpSpPr/>
          <p:nvPr/>
        </p:nvGrpSpPr>
        <p:grpSpPr>
          <a:xfrm>
            <a:off x="3921603" y="2280056"/>
            <a:ext cx="355258" cy="356205"/>
            <a:chOff x="-47892800" y="3937700"/>
            <a:chExt cx="300100" cy="300900"/>
          </a:xfrm>
        </p:grpSpPr>
        <p:sp>
          <p:nvSpPr>
            <p:cNvPr id="6839" name="Google Shape;6839;p6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7"/>
          <p:cNvGrpSpPr/>
          <p:nvPr/>
        </p:nvGrpSpPr>
        <p:grpSpPr>
          <a:xfrm>
            <a:off x="2626898" y="2773770"/>
            <a:ext cx="355258" cy="311458"/>
            <a:chOff x="-46042675" y="3218600"/>
            <a:chExt cx="300100" cy="263100"/>
          </a:xfrm>
        </p:grpSpPr>
        <p:sp>
          <p:nvSpPr>
            <p:cNvPr id="6848" name="Google Shape;6848;p6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7"/>
          <p:cNvGrpSpPr/>
          <p:nvPr/>
        </p:nvGrpSpPr>
        <p:grpSpPr>
          <a:xfrm>
            <a:off x="2626898" y="3188219"/>
            <a:ext cx="355258" cy="323118"/>
            <a:chOff x="-46042675" y="3568700"/>
            <a:chExt cx="300100" cy="272950"/>
          </a:xfrm>
        </p:grpSpPr>
        <p:sp>
          <p:nvSpPr>
            <p:cNvPr id="6855" name="Google Shape;6855;p6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67"/>
          <p:cNvGrpSpPr/>
          <p:nvPr/>
        </p:nvGrpSpPr>
        <p:grpSpPr>
          <a:xfrm>
            <a:off x="2668849" y="3625189"/>
            <a:ext cx="271357" cy="356057"/>
            <a:chOff x="-46007225" y="3937825"/>
            <a:chExt cx="229225" cy="300775"/>
          </a:xfrm>
        </p:grpSpPr>
        <p:sp>
          <p:nvSpPr>
            <p:cNvPr id="6860" name="Google Shape;6860;p6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67"/>
          <p:cNvGrpSpPr/>
          <p:nvPr/>
        </p:nvGrpSpPr>
        <p:grpSpPr>
          <a:xfrm>
            <a:off x="3974341" y="3615275"/>
            <a:ext cx="312375" cy="357596"/>
            <a:chOff x="-44895900" y="3929450"/>
            <a:chExt cx="263875" cy="302075"/>
          </a:xfrm>
        </p:grpSpPr>
        <p:sp>
          <p:nvSpPr>
            <p:cNvPr id="6871" name="Google Shape;6871;p6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7"/>
          <p:cNvGrpSpPr/>
          <p:nvPr/>
        </p:nvGrpSpPr>
        <p:grpSpPr>
          <a:xfrm>
            <a:off x="2148160" y="1398036"/>
            <a:ext cx="356205" cy="332885"/>
            <a:chOff x="-49397175" y="3192625"/>
            <a:chExt cx="300900" cy="281200"/>
          </a:xfrm>
        </p:grpSpPr>
        <p:sp>
          <p:nvSpPr>
            <p:cNvPr id="6878" name="Google Shape;6878;p6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67"/>
          <p:cNvGrpSpPr/>
          <p:nvPr/>
        </p:nvGrpSpPr>
        <p:grpSpPr>
          <a:xfrm>
            <a:off x="2174263" y="1822251"/>
            <a:ext cx="304000" cy="356205"/>
            <a:chOff x="-49375900" y="3550975"/>
            <a:chExt cx="256800" cy="300900"/>
          </a:xfrm>
        </p:grpSpPr>
        <p:sp>
          <p:nvSpPr>
            <p:cNvPr id="6886" name="Google Shape;6886;p6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7"/>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67"/>
          <p:cNvGrpSpPr/>
          <p:nvPr/>
        </p:nvGrpSpPr>
        <p:grpSpPr>
          <a:xfrm>
            <a:off x="2169616" y="2259546"/>
            <a:ext cx="313293" cy="356205"/>
            <a:chOff x="-49378250" y="3920375"/>
            <a:chExt cx="264650" cy="300900"/>
          </a:xfrm>
        </p:grpSpPr>
        <p:sp>
          <p:nvSpPr>
            <p:cNvPr id="6898" name="Google Shape;6898;p6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67"/>
          <p:cNvGrpSpPr/>
          <p:nvPr/>
        </p:nvGrpSpPr>
        <p:grpSpPr>
          <a:xfrm>
            <a:off x="888604" y="2752344"/>
            <a:ext cx="312375" cy="357123"/>
            <a:chOff x="-47505300" y="3200500"/>
            <a:chExt cx="263875" cy="301675"/>
          </a:xfrm>
        </p:grpSpPr>
        <p:sp>
          <p:nvSpPr>
            <p:cNvPr id="6906" name="Google Shape;6906;p6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67"/>
          <p:cNvGrpSpPr/>
          <p:nvPr/>
        </p:nvGrpSpPr>
        <p:grpSpPr>
          <a:xfrm>
            <a:off x="866704" y="3188692"/>
            <a:ext cx="356176" cy="355051"/>
            <a:chOff x="-47524975" y="3569100"/>
            <a:chExt cx="300875" cy="299925"/>
          </a:xfrm>
        </p:grpSpPr>
        <p:sp>
          <p:nvSpPr>
            <p:cNvPr id="6920" name="Google Shape;6920;p6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67"/>
          <p:cNvGrpSpPr/>
          <p:nvPr/>
        </p:nvGrpSpPr>
        <p:grpSpPr>
          <a:xfrm>
            <a:off x="867162" y="3667954"/>
            <a:ext cx="355258" cy="270410"/>
            <a:chOff x="-47523400" y="3973950"/>
            <a:chExt cx="300100" cy="228425"/>
          </a:xfrm>
        </p:grpSpPr>
        <p:sp>
          <p:nvSpPr>
            <p:cNvPr id="6926" name="Google Shape;6926;p6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67"/>
          <p:cNvGrpSpPr/>
          <p:nvPr/>
        </p:nvGrpSpPr>
        <p:grpSpPr>
          <a:xfrm>
            <a:off x="3072283" y="2750953"/>
            <a:ext cx="354341" cy="357596"/>
            <a:chOff x="-45673275" y="3199325"/>
            <a:chExt cx="299325" cy="302075"/>
          </a:xfrm>
        </p:grpSpPr>
        <p:sp>
          <p:nvSpPr>
            <p:cNvPr id="6932" name="Google Shape;6932;p6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67"/>
          <p:cNvGrpSpPr/>
          <p:nvPr/>
        </p:nvGrpSpPr>
        <p:grpSpPr>
          <a:xfrm>
            <a:off x="3071351" y="3209202"/>
            <a:ext cx="356205" cy="314240"/>
            <a:chOff x="-45674075" y="3586425"/>
            <a:chExt cx="300900" cy="265450"/>
          </a:xfrm>
        </p:grpSpPr>
        <p:sp>
          <p:nvSpPr>
            <p:cNvPr id="6936" name="Google Shape;6936;p6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67"/>
          <p:cNvGrpSpPr/>
          <p:nvPr/>
        </p:nvGrpSpPr>
        <p:grpSpPr>
          <a:xfrm>
            <a:off x="3072283" y="3625041"/>
            <a:ext cx="354341" cy="356205"/>
            <a:chOff x="-45673275" y="3937700"/>
            <a:chExt cx="299325" cy="300900"/>
          </a:xfrm>
        </p:grpSpPr>
        <p:sp>
          <p:nvSpPr>
            <p:cNvPr id="6939" name="Google Shape;6939;p6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67"/>
          <p:cNvGrpSpPr/>
          <p:nvPr/>
        </p:nvGrpSpPr>
        <p:grpSpPr>
          <a:xfrm>
            <a:off x="2186449" y="4117825"/>
            <a:ext cx="356205" cy="356205"/>
            <a:chOff x="-44512325" y="3176075"/>
            <a:chExt cx="300900" cy="300900"/>
          </a:xfrm>
        </p:grpSpPr>
        <p:sp>
          <p:nvSpPr>
            <p:cNvPr id="6946" name="Google Shape;6946;p6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7"/>
          <p:cNvGrpSpPr/>
          <p:nvPr/>
        </p:nvGrpSpPr>
        <p:grpSpPr>
          <a:xfrm>
            <a:off x="2589789" y="1386849"/>
            <a:ext cx="354341" cy="354341"/>
            <a:chOff x="-49027775" y="3183175"/>
            <a:chExt cx="299325" cy="299325"/>
          </a:xfrm>
        </p:grpSpPr>
        <p:sp>
          <p:nvSpPr>
            <p:cNvPr id="6950" name="Google Shape;6950;p6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7"/>
          <p:cNvGrpSpPr/>
          <p:nvPr/>
        </p:nvGrpSpPr>
        <p:grpSpPr>
          <a:xfrm>
            <a:off x="2589330" y="1822251"/>
            <a:ext cx="355258" cy="357152"/>
            <a:chOff x="-49027775" y="3550975"/>
            <a:chExt cx="300100" cy="301700"/>
          </a:xfrm>
        </p:grpSpPr>
        <p:sp>
          <p:nvSpPr>
            <p:cNvPr id="6955" name="Google Shape;6955;p6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7"/>
          <p:cNvGrpSpPr/>
          <p:nvPr/>
        </p:nvGrpSpPr>
        <p:grpSpPr>
          <a:xfrm>
            <a:off x="2587406" y="2259310"/>
            <a:ext cx="359106" cy="355525"/>
            <a:chOff x="-49031025" y="3920175"/>
            <a:chExt cx="303350" cy="300325"/>
          </a:xfrm>
        </p:grpSpPr>
        <p:sp>
          <p:nvSpPr>
            <p:cNvPr id="6966" name="Google Shape;6966;p6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67"/>
          <p:cNvGrpSpPr/>
          <p:nvPr/>
        </p:nvGrpSpPr>
        <p:grpSpPr>
          <a:xfrm>
            <a:off x="1303511" y="2752344"/>
            <a:ext cx="356176" cy="354341"/>
            <a:chOff x="-47155575" y="3200500"/>
            <a:chExt cx="300875" cy="299325"/>
          </a:xfrm>
        </p:grpSpPr>
        <p:sp>
          <p:nvSpPr>
            <p:cNvPr id="6973" name="Google Shape;6973;p6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7"/>
          <p:cNvGrpSpPr/>
          <p:nvPr/>
        </p:nvGrpSpPr>
        <p:grpSpPr>
          <a:xfrm>
            <a:off x="1303970" y="3188692"/>
            <a:ext cx="355258" cy="355258"/>
            <a:chOff x="-47154800" y="3569100"/>
            <a:chExt cx="300100" cy="300100"/>
          </a:xfrm>
        </p:grpSpPr>
        <p:sp>
          <p:nvSpPr>
            <p:cNvPr id="6980" name="Google Shape;6980;p6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7"/>
          <p:cNvGrpSpPr/>
          <p:nvPr/>
        </p:nvGrpSpPr>
        <p:grpSpPr>
          <a:xfrm>
            <a:off x="1304443" y="3626905"/>
            <a:ext cx="354311" cy="353423"/>
            <a:chOff x="-47154000" y="3939275"/>
            <a:chExt cx="299300" cy="298550"/>
          </a:xfrm>
        </p:grpSpPr>
        <p:sp>
          <p:nvSpPr>
            <p:cNvPr id="6987" name="Google Shape;6987;p6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7"/>
          <p:cNvGrpSpPr/>
          <p:nvPr/>
        </p:nvGrpSpPr>
        <p:grpSpPr>
          <a:xfrm>
            <a:off x="3529733" y="2752344"/>
            <a:ext cx="312375" cy="354341"/>
            <a:chOff x="-45286550" y="3200500"/>
            <a:chExt cx="263875" cy="299325"/>
          </a:xfrm>
        </p:grpSpPr>
        <p:sp>
          <p:nvSpPr>
            <p:cNvPr id="6992" name="Google Shape;6992;p6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7"/>
          <p:cNvGrpSpPr/>
          <p:nvPr/>
        </p:nvGrpSpPr>
        <p:grpSpPr>
          <a:xfrm>
            <a:off x="3529733" y="3189639"/>
            <a:ext cx="312375" cy="354311"/>
            <a:chOff x="-45286550" y="3569900"/>
            <a:chExt cx="263875" cy="299300"/>
          </a:xfrm>
        </p:grpSpPr>
        <p:sp>
          <p:nvSpPr>
            <p:cNvPr id="6996" name="Google Shape;6996;p6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67"/>
          <p:cNvGrpSpPr/>
          <p:nvPr/>
        </p:nvGrpSpPr>
        <p:grpSpPr>
          <a:xfrm>
            <a:off x="3540920" y="3625988"/>
            <a:ext cx="290001" cy="355258"/>
            <a:chOff x="-45277900" y="3938500"/>
            <a:chExt cx="244975" cy="300100"/>
          </a:xfrm>
        </p:grpSpPr>
        <p:sp>
          <p:nvSpPr>
            <p:cNvPr id="7003" name="Google Shape;7003;p6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7"/>
          <p:cNvGrpSpPr/>
          <p:nvPr/>
        </p:nvGrpSpPr>
        <p:grpSpPr>
          <a:xfrm>
            <a:off x="2626869" y="4095090"/>
            <a:ext cx="355258" cy="355258"/>
            <a:chOff x="-44502875" y="3576975"/>
            <a:chExt cx="300100" cy="300100"/>
          </a:xfrm>
        </p:grpSpPr>
        <p:sp>
          <p:nvSpPr>
            <p:cNvPr id="7008" name="Google Shape;7008;p6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7"/>
          <p:cNvGrpSpPr/>
          <p:nvPr/>
        </p:nvGrpSpPr>
        <p:grpSpPr>
          <a:xfrm>
            <a:off x="4835456" y="1828361"/>
            <a:ext cx="356196" cy="354670"/>
            <a:chOff x="-13946200" y="3647075"/>
            <a:chExt cx="353650" cy="352100"/>
          </a:xfrm>
        </p:grpSpPr>
        <p:sp>
          <p:nvSpPr>
            <p:cNvPr id="7012" name="Google Shape;7012;p6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7"/>
          <p:cNvGrpSpPr/>
          <p:nvPr/>
        </p:nvGrpSpPr>
        <p:grpSpPr>
          <a:xfrm>
            <a:off x="6618849" y="1387844"/>
            <a:ext cx="357002" cy="354267"/>
            <a:chOff x="-12163025" y="3214275"/>
            <a:chExt cx="354450" cy="351700"/>
          </a:xfrm>
        </p:grpSpPr>
        <p:sp>
          <p:nvSpPr>
            <p:cNvPr id="7019" name="Google Shape;7019;p6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67"/>
          <p:cNvGrpSpPr/>
          <p:nvPr/>
        </p:nvGrpSpPr>
        <p:grpSpPr>
          <a:xfrm>
            <a:off x="6619629" y="1827581"/>
            <a:ext cx="355441" cy="356232"/>
            <a:chOff x="-12160675" y="3647875"/>
            <a:chExt cx="352900" cy="353650"/>
          </a:xfrm>
        </p:grpSpPr>
        <p:sp>
          <p:nvSpPr>
            <p:cNvPr id="7023" name="Google Shape;7023;p6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7"/>
          <p:cNvGrpSpPr/>
          <p:nvPr/>
        </p:nvGrpSpPr>
        <p:grpSpPr>
          <a:xfrm>
            <a:off x="6630345" y="2272036"/>
            <a:ext cx="354635" cy="356232"/>
            <a:chOff x="-12160675" y="4081850"/>
            <a:chExt cx="352100" cy="353650"/>
          </a:xfrm>
        </p:grpSpPr>
        <p:sp>
          <p:nvSpPr>
            <p:cNvPr id="7031" name="Google Shape;7031;p6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67"/>
          <p:cNvGrpSpPr/>
          <p:nvPr/>
        </p:nvGrpSpPr>
        <p:grpSpPr>
          <a:xfrm>
            <a:off x="4835311" y="2746480"/>
            <a:ext cx="355416" cy="355652"/>
            <a:chOff x="-10391650" y="3180600"/>
            <a:chExt cx="352875" cy="353075"/>
          </a:xfrm>
        </p:grpSpPr>
        <p:sp>
          <p:nvSpPr>
            <p:cNvPr id="7038" name="Google Shape;7038;p6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7"/>
          <p:cNvGrpSpPr/>
          <p:nvPr/>
        </p:nvGrpSpPr>
        <p:grpSpPr>
          <a:xfrm>
            <a:off x="4835310" y="3223278"/>
            <a:ext cx="354635" cy="353890"/>
            <a:chOff x="-10390875" y="3616350"/>
            <a:chExt cx="352100" cy="351325"/>
          </a:xfrm>
        </p:grpSpPr>
        <p:sp>
          <p:nvSpPr>
            <p:cNvPr id="7045" name="Google Shape;7045;p6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67"/>
          <p:cNvGrpSpPr/>
          <p:nvPr/>
        </p:nvGrpSpPr>
        <p:grpSpPr>
          <a:xfrm>
            <a:off x="7502285" y="2747943"/>
            <a:ext cx="312585" cy="354670"/>
            <a:chOff x="-10370400" y="4049550"/>
            <a:chExt cx="310350" cy="352100"/>
          </a:xfrm>
        </p:grpSpPr>
        <p:sp>
          <p:nvSpPr>
            <p:cNvPr id="7049" name="Google Shape;7049;p6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67"/>
          <p:cNvGrpSpPr/>
          <p:nvPr/>
        </p:nvGrpSpPr>
        <p:grpSpPr>
          <a:xfrm>
            <a:off x="6606541" y="2746884"/>
            <a:ext cx="379236" cy="354847"/>
            <a:chOff x="-8674650" y="3210975"/>
            <a:chExt cx="376525" cy="352275"/>
          </a:xfrm>
        </p:grpSpPr>
        <p:sp>
          <p:nvSpPr>
            <p:cNvPr id="7055" name="Google Shape;7055;p6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67"/>
          <p:cNvGrpSpPr/>
          <p:nvPr/>
        </p:nvGrpSpPr>
        <p:grpSpPr>
          <a:xfrm>
            <a:off x="5278038" y="1828361"/>
            <a:ext cx="356221" cy="354670"/>
            <a:chOff x="-13512225" y="3647075"/>
            <a:chExt cx="353675" cy="352100"/>
          </a:xfrm>
        </p:grpSpPr>
        <p:sp>
          <p:nvSpPr>
            <p:cNvPr id="7062" name="Google Shape;7062;p6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7"/>
          <p:cNvGrpSpPr/>
          <p:nvPr/>
        </p:nvGrpSpPr>
        <p:grpSpPr>
          <a:xfrm>
            <a:off x="5288351" y="2272427"/>
            <a:ext cx="356221" cy="355451"/>
            <a:chOff x="-13512225" y="4080275"/>
            <a:chExt cx="353675" cy="352875"/>
          </a:xfrm>
        </p:grpSpPr>
        <p:sp>
          <p:nvSpPr>
            <p:cNvPr id="7073" name="Google Shape;7073;p6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67"/>
          <p:cNvGrpSpPr/>
          <p:nvPr/>
        </p:nvGrpSpPr>
        <p:grpSpPr>
          <a:xfrm>
            <a:off x="7061431" y="1419788"/>
            <a:ext cx="356196" cy="290379"/>
            <a:chOff x="-11728250" y="3245400"/>
            <a:chExt cx="353650" cy="288275"/>
          </a:xfrm>
        </p:grpSpPr>
        <p:sp>
          <p:nvSpPr>
            <p:cNvPr id="7085" name="Google Shape;7085;p6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67"/>
          <p:cNvGrpSpPr/>
          <p:nvPr/>
        </p:nvGrpSpPr>
        <p:grpSpPr>
          <a:xfrm>
            <a:off x="7093939" y="2272427"/>
            <a:ext cx="311804" cy="355451"/>
            <a:chOff x="-11703850" y="4081850"/>
            <a:chExt cx="309575" cy="352875"/>
          </a:xfrm>
        </p:grpSpPr>
        <p:sp>
          <p:nvSpPr>
            <p:cNvPr id="7091" name="Google Shape;7091;p6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7"/>
          <p:cNvGrpSpPr/>
          <p:nvPr/>
        </p:nvGrpSpPr>
        <p:grpSpPr>
          <a:xfrm>
            <a:off x="5282595" y="2746580"/>
            <a:ext cx="357002" cy="355451"/>
            <a:chOff x="-9958475" y="3180025"/>
            <a:chExt cx="354450" cy="352875"/>
          </a:xfrm>
        </p:grpSpPr>
        <p:sp>
          <p:nvSpPr>
            <p:cNvPr id="7100" name="Google Shape;7100;p6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7"/>
          <p:cNvGrpSpPr/>
          <p:nvPr/>
        </p:nvGrpSpPr>
        <p:grpSpPr>
          <a:xfrm>
            <a:off x="5291722" y="3222561"/>
            <a:ext cx="337966" cy="355325"/>
            <a:chOff x="-9949025" y="3615575"/>
            <a:chExt cx="335550" cy="352750"/>
          </a:xfrm>
        </p:grpSpPr>
        <p:sp>
          <p:nvSpPr>
            <p:cNvPr id="7104" name="Google Shape;7104;p6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7"/>
          <p:cNvGrpSpPr/>
          <p:nvPr/>
        </p:nvGrpSpPr>
        <p:grpSpPr>
          <a:xfrm>
            <a:off x="7926568" y="2746067"/>
            <a:ext cx="360175" cy="358423"/>
            <a:chOff x="-9961625" y="4048175"/>
            <a:chExt cx="357600" cy="355825"/>
          </a:xfrm>
        </p:grpSpPr>
        <p:sp>
          <p:nvSpPr>
            <p:cNvPr id="7108" name="Google Shape;7108;p6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67"/>
          <p:cNvGrpSpPr/>
          <p:nvPr/>
        </p:nvGrpSpPr>
        <p:grpSpPr>
          <a:xfrm>
            <a:off x="6613289" y="3221579"/>
            <a:ext cx="364959" cy="357289"/>
            <a:chOff x="-8680950" y="3624225"/>
            <a:chExt cx="362350" cy="354700"/>
          </a:xfrm>
        </p:grpSpPr>
        <p:sp>
          <p:nvSpPr>
            <p:cNvPr id="7115" name="Google Shape;7115;p6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67"/>
          <p:cNvGrpSpPr/>
          <p:nvPr/>
        </p:nvGrpSpPr>
        <p:grpSpPr>
          <a:xfrm>
            <a:off x="5749533" y="1387239"/>
            <a:ext cx="313365" cy="355476"/>
            <a:chOff x="-13056975" y="3212300"/>
            <a:chExt cx="311125" cy="352900"/>
          </a:xfrm>
        </p:grpSpPr>
        <p:sp>
          <p:nvSpPr>
            <p:cNvPr id="7122" name="Google Shape;7122;p6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7"/>
          <p:cNvGrpSpPr/>
          <p:nvPr/>
        </p:nvGrpSpPr>
        <p:grpSpPr>
          <a:xfrm>
            <a:off x="5726921" y="1828034"/>
            <a:ext cx="358588" cy="355325"/>
            <a:chOff x="-13077450" y="3647075"/>
            <a:chExt cx="356025" cy="352750"/>
          </a:xfrm>
        </p:grpSpPr>
        <p:sp>
          <p:nvSpPr>
            <p:cNvPr id="7127" name="Google Shape;7127;p6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67"/>
          <p:cNvGrpSpPr/>
          <p:nvPr/>
        </p:nvGrpSpPr>
        <p:grpSpPr>
          <a:xfrm>
            <a:off x="5738027" y="2271633"/>
            <a:ext cx="357002" cy="357037"/>
            <a:chOff x="-13079025" y="4079475"/>
            <a:chExt cx="354450" cy="354450"/>
          </a:xfrm>
        </p:grpSpPr>
        <p:sp>
          <p:nvSpPr>
            <p:cNvPr id="7131" name="Google Shape;7131;p6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67"/>
          <p:cNvGrpSpPr/>
          <p:nvPr/>
        </p:nvGrpSpPr>
        <p:grpSpPr>
          <a:xfrm>
            <a:off x="7511094" y="1387642"/>
            <a:ext cx="356221" cy="354670"/>
            <a:chOff x="-11292700" y="3213875"/>
            <a:chExt cx="353675" cy="352100"/>
          </a:xfrm>
        </p:grpSpPr>
        <p:sp>
          <p:nvSpPr>
            <p:cNvPr id="7136" name="Google Shape;7136;p6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67"/>
          <p:cNvGrpSpPr/>
          <p:nvPr/>
        </p:nvGrpSpPr>
        <p:grpSpPr>
          <a:xfrm>
            <a:off x="7505152" y="1827581"/>
            <a:ext cx="368106" cy="356232"/>
            <a:chOff x="-11299000" y="3647875"/>
            <a:chExt cx="365475" cy="353650"/>
          </a:xfrm>
        </p:grpSpPr>
        <p:sp>
          <p:nvSpPr>
            <p:cNvPr id="7144" name="Google Shape;7144;p6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67"/>
          <p:cNvGrpSpPr/>
          <p:nvPr/>
        </p:nvGrpSpPr>
        <p:grpSpPr>
          <a:xfrm>
            <a:off x="7520614" y="2283532"/>
            <a:ext cx="357808" cy="333240"/>
            <a:chOff x="-11295075" y="4092875"/>
            <a:chExt cx="355250" cy="330825"/>
          </a:xfrm>
        </p:grpSpPr>
        <p:sp>
          <p:nvSpPr>
            <p:cNvPr id="7151" name="Google Shape;7151;p6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7"/>
          <p:cNvGrpSpPr/>
          <p:nvPr/>
        </p:nvGrpSpPr>
        <p:grpSpPr>
          <a:xfrm>
            <a:off x="5746214" y="2746580"/>
            <a:ext cx="312585" cy="355451"/>
            <a:chOff x="-9500075" y="3180800"/>
            <a:chExt cx="310350" cy="352875"/>
          </a:xfrm>
        </p:grpSpPr>
        <p:sp>
          <p:nvSpPr>
            <p:cNvPr id="7157" name="Google Shape;7157;p6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67"/>
          <p:cNvGrpSpPr/>
          <p:nvPr/>
        </p:nvGrpSpPr>
        <p:grpSpPr>
          <a:xfrm>
            <a:off x="5724005" y="3222095"/>
            <a:ext cx="356221" cy="356257"/>
            <a:chOff x="-9523700" y="3614000"/>
            <a:chExt cx="353675" cy="353675"/>
          </a:xfrm>
        </p:grpSpPr>
        <p:sp>
          <p:nvSpPr>
            <p:cNvPr id="7167" name="Google Shape;7167;p6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7"/>
          <p:cNvGrpSpPr/>
          <p:nvPr/>
        </p:nvGrpSpPr>
        <p:grpSpPr>
          <a:xfrm>
            <a:off x="7508956" y="3244737"/>
            <a:ext cx="356221" cy="354670"/>
            <a:chOff x="-9523700" y="4049550"/>
            <a:chExt cx="353675" cy="352100"/>
          </a:xfrm>
        </p:grpSpPr>
        <p:sp>
          <p:nvSpPr>
            <p:cNvPr id="7177" name="Google Shape;7177;p6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67"/>
          <p:cNvGrpSpPr/>
          <p:nvPr/>
        </p:nvGrpSpPr>
        <p:grpSpPr>
          <a:xfrm>
            <a:off x="7065071" y="3244710"/>
            <a:ext cx="357002" cy="311029"/>
            <a:chOff x="-8209150" y="3659675"/>
            <a:chExt cx="354450" cy="308775"/>
          </a:xfrm>
        </p:grpSpPr>
        <p:sp>
          <p:nvSpPr>
            <p:cNvPr id="7185" name="Google Shape;7185;p6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7"/>
          <p:cNvGrpSpPr/>
          <p:nvPr/>
        </p:nvGrpSpPr>
        <p:grpSpPr>
          <a:xfrm>
            <a:off x="6178632" y="2273623"/>
            <a:ext cx="356221" cy="353059"/>
            <a:chOff x="-12643475" y="4081850"/>
            <a:chExt cx="353675" cy="350500"/>
          </a:xfrm>
        </p:grpSpPr>
        <p:sp>
          <p:nvSpPr>
            <p:cNvPr id="7192" name="Google Shape;7192;p6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6" name="Google Shape;7196;p67"/>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7" name="Google Shape;7197;p67"/>
          <p:cNvGrpSpPr/>
          <p:nvPr/>
        </p:nvGrpSpPr>
        <p:grpSpPr>
          <a:xfrm>
            <a:off x="7961232" y="2283532"/>
            <a:ext cx="356221" cy="333240"/>
            <a:chOff x="-10858725" y="4092875"/>
            <a:chExt cx="353675" cy="330825"/>
          </a:xfrm>
        </p:grpSpPr>
        <p:sp>
          <p:nvSpPr>
            <p:cNvPr id="7198" name="Google Shape;7198;p6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67"/>
          <p:cNvGrpSpPr/>
          <p:nvPr/>
        </p:nvGrpSpPr>
        <p:grpSpPr>
          <a:xfrm>
            <a:off x="6219755" y="3222498"/>
            <a:ext cx="252278" cy="355451"/>
            <a:chOff x="-9039300" y="3614000"/>
            <a:chExt cx="250475" cy="352875"/>
          </a:xfrm>
        </p:grpSpPr>
        <p:sp>
          <p:nvSpPr>
            <p:cNvPr id="7205" name="Google Shape;7205;p6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7"/>
          <p:cNvGrpSpPr/>
          <p:nvPr/>
        </p:nvGrpSpPr>
        <p:grpSpPr>
          <a:xfrm>
            <a:off x="7951721" y="3244737"/>
            <a:ext cx="354635" cy="354670"/>
            <a:chOff x="-9088150" y="4049550"/>
            <a:chExt cx="352100" cy="352100"/>
          </a:xfrm>
        </p:grpSpPr>
        <p:sp>
          <p:nvSpPr>
            <p:cNvPr id="7208" name="Google Shape;7208;p6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7"/>
          <p:cNvGrpSpPr/>
          <p:nvPr/>
        </p:nvGrpSpPr>
        <p:grpSpPr>
          <a:xfrm>
            <a:off x="7086085" y="2746970"/>
            <a:ext cx="315757" cy="354670"/>
            <a:chOff x="-8191825" y="3174500"/>
            <a:chExt cx="313500" cy="352100"/>
          </a:xfrm>
        </p:grpSpPr>
        <p:sp>
          <p:nvSpPr>
            <p:cNvPr id="7215" name="Google Shape;7215;p6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7"/>
          <p:cNvGrpSpPr/>
          <p:nvPr/>
        </p:nvGrpSpPr>
        <p:grpSpPr>
          <a:xfrm>
            <a:off x="4835443" y="1387491"/>
            <a:ext cx="356221" cy="354973"/>
            <a:chOff x="-13947000" y="3212800"/>
            <a:chExt cx="353675" cy="352400"/>
          </a:xfrm>
        </p:grpSpPr>
        <p:sp>
          <p:nvSpPr>
            <p:cNvPr id="7219" name="Google Shape;7219;p6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1" name="Google Shape;7221;p67"/>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2" name="Google Shape;7222;p67"/>
          <p:cNvGrpSpPr/>
          <p:nvPr/>
        </p:nvGrpSpPr>
        <p:grpSpPr>
          <a:xfrm>
            <a:off x="5278038" y="1386849"/>
            <a:ext cx="356221" cy="356257"/>
            <a:chOff x="-13512225" y="3211525"/>
            <a:chExt cx="353675" cy="353675"/>
          </a:xfrm>
        </p:grpSpPr>
        <p:sp>
          <p:nvSpPr>
            <p:cNvPr id="7223" name="Google Shape;7223;p6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67"/>
          <p:cNvGrpSpPr/>
          <p:nvPr/>
        </p:nvGrpSpPr>
        <p:grpSpPr>
          <a:xfrm>
            <a:off x="6168320" y="1387239"/>
            <a:ext cx="356221" cy="355476"/>
            <a:chOff x="-12643475" y="3212300"/>
            <a:chExt cx="353675" cy="352900"/>
          </a:xfrm>
        </p:grpSpPr>
        <p:sp>
          <p:nvSpPr>
            <p:cNvPr id="7229" name="Google Shape;7229;p6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7"/>
          <p:cNvGrpSpPr/>
          <p:nvPr/>
        </p:nvGrpSpPr>
        <p:grpSpPr>
          <a:xfrm>
            <a:off x="6168320" y="1839013"/>
            <a:ext cx="356221" cy="333366"/>
            <a:chOff x="-12643475" y="3657325"/>
            <a:chExt cx="353675" cy="330950"/>
          </a:xfrm>
        </p:grpSpPr>
        <p:sp>
          <p:nvSpPr>
            <p:cNvPr id="7239" name="Google Shape;7239;p6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7"/>
          <p:cNvGrpSpPr/>
          <p:nvPr/>
        </p:nvGrpSpPr>
        <p:grpSpPr>
          <a:xfrm>
            <a:off x="7951322" y="1387642"/>
            <a:ext cx="355416" cy="354670"/>
            <a:chOff x="-10857925" y="3213875"/>
            <a:chExt cx="352875" cy="352100"/>
          </a:xfrm>
        </p:grpSpPr>
        <p:sp>
          <p:nvSpPr>
            <p:cNvPr id="7246" name="Google Shape;7246;p6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67"/>
          <p:cNvGrpSpPr/>
          <p:nvPr/>
        </p:nvGrpSpPr>
        <p:grpSpPr>
          <a:xfrm>
            <a:off x="6168237" y="2747071"/>
            <a:ext cx="356096" cy="354469"/>
            <a:chOff x="-9089725" y="3180200"/>
            <a:chExt cx="353550" cy="351900"/>
          </a:xfrm>
        </p:grpSpPr>
        <p:sp>
          <p:nvSpPr>
            <p:cNvPr id="7257" name="Google Shape;7257;p6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7"/>
          <p:cNvGrpSpPr/>
          <p:nvPr/>
        </p:nvGrpSpPr>
        <p:grpSpPr>
          <a:xfrm>
            <a:off x="7060235" y="1826875"/>
            <a:ext cx="358588" cy="357642"/>
            <a:chOff x="7083760" y="1971660"/>
            <a:chExt cx="358588" cy="357642"/>
          </a:xfrm>
        </p:grpSpPr>
        <p:sp>
          <p:nvSpPr>
            <p:cNvPr id="7260" name="Google Shape;7260;p6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2" name="Google Shape;7272;p6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273" name="Google Shape;7273;p6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77" name="Shape 7277"/>
        <p:cNvGrpSpPr/>
        <p:nvPr/>
      </p:nvGrpSpPr>
      <p:grpSpPr>
        <a:xfrm>
          <a:off x="0" y="0"/>
          <a:ext cx="0" cy="0"/>
          <a:chOff x="0" y="0"/>
          <a:chExt cx="0" cy="0"/>
        </a:xfrm>
      </p:grpSpPr>
      <p:sp>
        <p:nvSpPr>
          <p:cNvPr id="7278" name="Google Shape;7278;p68"/>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9" name="Google Shape;7279;p68"/>
          <p:cNvGrpSpPr/>
          <p:nvPr/>
        </p:nvGrpSpPr>
        <p:grpSpPr>
          <a:xfrm>
            <a:off x="719610" y="2243507"/>
            <a:ext cx="452798" cy="449473"/>
            <a:chOff x="-21322300" y="3693325"/>
            <a:chExt cx="306400" cy="304150"/>
          </a:xfrm>
        </p:grpSpPr>
        <p:sp>
          <p:nvSpPr>
            <p:cNvPr id="7280" name="Google Shape;7280;p6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68"/>
          <p:cNvGrpSpPr/>
          <p:nvPr/>
        </p:nvGrpSpPr>
        <p:grpSpPr>
          <a:xfrm>
            <a:off x="719019" y="2810244"/>
            <a:ext cx="453980" cy="422540"/>
            <a:chOff x="-21322300" y="4077125"/>
            <a:chExt cx="307200" cy="285925"/>
          </a:xfrm>
        </p:grpSpPr>
        <p:sp>
          <p:nvSpPr>
            <p:cNvPr id="7285" name="Google Shape;7285;p6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8"/>
          <p:cNvGrpSpPr/>
          <p:nvPr/>
        </p:nvGrpSpPr>
        <p:grpSpPr>
          <a:xfrm>
            <a:off x="3496195" y="1689128"/>
            <a:ext cx="451653" cy="450212"/>
            <a:chOff x="-19394200" y="3333800"/>
            <a:chExt cx="305625" cy="304650"/>
          </a:xfrm>
        </p:grpSpPr>
        <p:sp>
          <p:nvSpPr>
            <p:cNvPr id="7298" name="Google Shape;7298;p6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68"/>
          <p:cNvGrpSpPr/>
          <p:nvPr/>
        </p:nvGrpSpPr>
        <p:grpSpPr>
          <a:xfrm>
            <a:off x="3495032" y="2243580"/>
            <a:ext cx="453980" cy="449325"/>
            <a:chOff x="-19396575" y="3708500"/>
            <a:chExt cx="307200" cy="304050"/>
          </a:xfrm>
        </p:grpSpPr>
        <p:sp>
          <p:nvSpPr>
            <p:cNvPr id="7308" name="Google Shape;7308;p6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8"/>
          <p:cNvGrpSpPr/>
          <p:nvPr/>
        </p:nvGrpSpPr>
        <p:grpSpPr>
          <a:xfrm>
            <a:off x="3489212" y="2796461"/>
            <a:ext cx="465618" cy="450101"/>
            <a:chOff x="-19394200" y="4084200"/>
            <a:chExt cx="315075" cy="304575"/>
          </a:xfrm>
        </p:grpSpPr>
        <p:sp>
          <p:nvSpPr>
            <p:cNvPr id="7312" name="Google Shape;7312;p6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68"/>
          <p:cNvGrpSpPr/>
          <p:nvPr/>
        </p:nvGrpSpPr>
        <p:grpSpPr>
          <a:xfrm>
            <a:off x="6294923" y="1689001"/>
            <a:ext cx="400447" cy="450470"/>
            <a:chOff x="-17526750" y="3309200"/>
            <a:chExt cx="270975" cy="304825"/>
          </a:xfrm>
        </p:grpSpPr>
        <p:sp>
          <p:nvSpPr>
            <p:cNvPr id="7319" name="Google Shape;7319;p6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68"/>
          <p:cNvGrpSpPr/>
          <p:nvPr/>
        </p:nvGrpSpPr>
        <p:grpSpPr>
          <a:xfrm>
            <a:off x="6271075" y="2244173"/>
            <a:ext cx="448143" cy="448143"/>
            <a:chOff x="-17542500" y="3684100"/>
            <a:chExt cx="303250" cy="303250"/>
          </a:xfrm>
        </p:grpSpPr>
        <p:sp>
          <p:nvSpPr>
            <p:cNvPr id="7325" name="Google Shape;7325;p6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8"/>
          <p:cNvGrpSpPr/>
          <p:nvPr/>
        </p:nvGrpSpPr>
        <p:grpSpPr>
          <a:xfrm>
            <a:off x="6270484" y="2810817"/>
            <a:ext cx="449325" cy="421395"/>
            <a:chOff x="-17542500" y="4068450"/>
            <a:chExt cx="304050" cy="285150"/>
          </a:xfrm>
        </p:grpSpPr>
        <p:sp>
          <p:nvSpPr>
            <p:cNvPr id="7333" name="Google Shape;7333;p6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68"/>
          <p:cNvGrpSpPr/>
          <p:nvPr/>
        </p:nvGrpSpPr>
        <p:grpSpPr>
          <a:xfrm>
            <a:off x="3500906" y="3342211"/>
            <a:ext cx="343404" cy="449325"/>
            <a:chOff x="-15652200" y="3335975"/>
            <a:chExt cx="232375" cy="304050"/>
          </a:xfrm>
        </p:grpSpPr>
        <p:sp>
          <p:nvSpPr>
            <p:cNvPr id="7340" name="Google Shape;7340;p6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68"/>
          <p:cNvGrpSpPr/>
          <p:nvPr/>
        </p:nvGrpSpPr>
        <p:grpSpPr>
          <a:xfrm>
            <a:off x="1274819" y="2243729"/>
            <a:ext cx="449325" cy="449030"/>
            <a:chOff x="-20945825" y="3692175"/>
            <a:chExt cx="304050" cy="303850"/>
          </a:xfrm>
        </p:grpSpPr>
        <p:sp>
          <p:nvSpPr>
            <p:cNvPr id="7350" name="Google Shape;7350;p6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8"/>
          <p:cNvGrpSpPr/>
          <p:nvPr/>
        </p:nvGrpSpPr>
        <p:grpSpPr>
          <a:xfrm>
            <a:off x="4081644" y="1689848"/>
            <a:ext cx="372516" cy="448771"/>
            <a:chOff x="-18994100" y="3334775"/>
            <a:chExt cx="252075" cy="303675"/>
          </a:xfrm>
        </p:grpSpPr>
        <p:sp>
          <p:nvSpPr>
            <p:cNvPr id="7355" name="Google Shape;7355;p6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68"/>
          <p:cNvGrpSpPr/>
          <p:nvPr/>
        </p:nvGrpSpPr>
        <p:grpSpPr>
          <a:xfrm>
            <a:off x="4096200" y="2244743"/>
            <a:ext cx="343404" cy="446998"/>
            <a:chOff x="-18983850" y="3710075"/>
            <a:chExt cx="232375" cy="302475"/>
          </a:xfrm>
        </p:grpSpPr>
        <p:sp>
          <p:nvSpPr>
            <p:cNvPr id="7360" name="Google Shape;7360;p6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68"/>
          <p:cNvGrpSpPr/>
          <p:nvPr/>
        </p:nvGrpSpPr>
        <p:grpSpPr>
          <a:xfrm>
            <a:off x="1274247" y="1689573"/>
            <a:ext cx="450470" cy="449325"/>
            <a:chOff x="-20946600" y="3317850"/>
            <a:chExt cx="304825" cy="304050"/>
          </a:xfrm>
        </p:grpSpPr>
        <p:sp>
          <p:nvSpPr>
            <p:cNvPr id="7365" name="Google Shape;7365;p6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8"/>
          <p:cNvGrpSpPr/>
          <p:nvPr/>
        </p:nvGrpSpPr>
        <p:grpSpPr>
          <a:xfrm>
            <a:off x="1300422" y="2797442"/>
            <a:ext cx="398119" cy="448143"/>
            <a:chOff x="-20930075" y="4066100"/>
            <a:chExt cx="269400" cy="303250"/>
          </a:xfrm>
        </p:grpSpPr>
        <p:sp>
          <p:nvSpPr>
            <p:cNvPr id="7369" name="Google Shape;7369;p6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68"/>
          <p:cNvGrpSpPr/>
          <p:nvPr/>
        </p:nvGrpSpPr>
        <p:grpSpPr>
          <a:xfrm>
            <a:off x="4042667" y="2797422"/>
            <a:ext cx="450470" cy="448180"/>
            <a:chOff x="-19020075" y="4084200"/>
            <a:chExt cx="304825" cy="303275"/>
          </a:xfrm>
        </p:grpSpPr>
        <p:sp>
          <p:nvSpPr>
            <p:cNvPr id="7372" name="Google Shape;7372;p6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68"/>
          <p:cNvGrpSpPr/>
          <p:nvPr/>
        </p:nvGrpSpPr>
        <p:grpSpPr>
          <a:xfrm>
            <a:off x="6859931" y="1689001"/>
            <a:ext cx="396937" cy="450470"/>
            <a:chOff x="-17149475" y="3309200"/>
            <a:chExt cx="268600" cy="304825"/>
          </a:xfrm>
        </p:grpSpPr>
        <p:sp>
          <p:nvSpPr>
            <p:cNvPr id="7382" name="Google Shape;7382;p6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68"/>
          <p:cNvGrpSpPr/>
          <p:nvPr/>
        </p:nvGrpSpPr>
        <p:grpSpPr>
          <a:xfrm>
            <a:off x="6833737" y="2258120"/>
            <a:ext cx="449325" cy="420249"/>
            <a:chOff x="-17168375" y="3692750"/>
            <a:chExt cx="304050" cy="284375"/>
          </a:xfrm>
        </p:grpSpPr>
        <p:sp>
          <p:nvSpPr>
            <p:cNvPr id="7385" name="Google Shape;7385;p6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68"/>
          <p:cNvGrpSpPr/>
          <p:nvPr/>
        </p:nvGrpSpPr>
        <p:grpSpPr>
          <a:xfrm>
            <a:off x="6830246" y="2796852"/>
            <a:ext cx="456308" cy="449325"/>
            <a:chOff x="-17170750" y="4058800"/>
            <a:chExt cx="308775" cy="304050"/>
          </a:xfrm>
        </p:grpSpPr>
        <p:sp>
          <p:nvSpPr>
            <p:cNvPr id="7393" name="Google Shape;7393;p6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68"/>
          <p:cNvGrpSpPr/>
          <p:nvPr/>
        </p:nvGrpSpPr>
        <p:grpSpPr>
          <a:xfrm>
            <a:off x="5692143" y="3343358"/>
            <a:ext cx="450470" cy="446998"/>
            <a:chOff x="-15688425" y="3707725"/>
            <a:chExt cx="304825" cy="302475"/>
          </a:xfrm>
        </p:grpSpPr>
        <p:sp>
          <p:nvSpPr>
            <p:cNvPr id="7411" name="Google Shape;7411;p6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8"/>
          <p:cNvGrpSpPr/>
          <p:nvPr/>
        </p:nvGrpSpPr>
        <p:grpSpPr>
          <a:xfrm>
            <a:off x="1836300" y="1690441"/>
            <a:ext cx="451653" cy="447589"/>
            <a:chOff x="-20572500" y="3319025"/>
            <a:chExt cx="305625" cy="302875"/>
          </a:xfrm>
        </p:grpSpPr>
        <p:sp>
          <p:nvSpPr>
            <p:cNvPr id="7418" name="Google Shape;7418;p6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8"/>
          <p:cNvGrpSpPr/>
          <p:nvPr/>
        </p:nvGrpSpPr>
        <p:grpSpPr>
          <a:xfrm>
            <a:off x="1837463" y="2305410"/>
            <a:ext cx="449325" cy="325670"/>
            <a:chOff x="-20571700" y="3722875"/>
            <a:chExt cx="304050" cy="220375"/>
          </a:xfrm>
        </p:grpSpPr>
        <p:sp>
          <p:nvSpPr>
            <p:cNvPr id="7421" name="Google Shape;7421;p6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8"/>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8"/>
          <p:cNvGrpSpPr/>
          <p:nvPr/>
        </p:nvGrpSpPr>
        <p:grpSpPr>
          <a:xfrm>
            <a:off x="1836891" y="2796278"/>
            <a:ext cx="450470" cy="450470"/>
            <a:chOff x="-20571700" y="4066875"/>
            <a:chExt cx="304825" cy="304825"/>
          </a:xfrm>
        </p:grpSpPr>
        <p:sp>
          <p:nvSpPr>
            <p:cNvPr id="7429" name="Google Shape;7429;p6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8"/>
          <p:cNvGrpSpPr/>
          <p:nvPr/>
        </p:nvGrpSpPr>
        <p:grpSpPr>
          <a:xfrm>
            <a:off x="4603593" y="1688259"/>
            <a:ext cx="453980" cy="451948"/>
            <a:chOff x="-18645175" y="3334200"/>
            <a:chExt cx="307200" cy="305825"/>
          </a:xfrm>
        </p:grpSpPr>
        <p:sp>
          <p:nvSpPr>
            <p:cNvPr id="7436" name="Google Shape;7436;p6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8"/>
          <p:cNvGrpSpPr/>
          <p:nvPr/>
        </p:nvGrpSpPr>
        <p:grpSpPr>
          <a:xfrm>
            <a:off x="4604184" y="2242989"/>
            <a:ext cx="452798" cy="450507"/>
            <a:chOff x="-18645175" y="3708500"/>
            <a:chExt cx="306400" cy="304850"/>
          </a:xfrm>
        </p:grpSpPr>
        <p:sp>
          <p:nvSpPr>
            <p:cNvPr id="7442" name="Google Shape;7442;p6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68"/>
          <p:cNvGrpSpPr/>
          <p:nvPr/>
        </p:nvGrpSpPr>
        <p:grpSpPr>
          <a:xfrm>
            <a:off x="4601857" y="2795630"/>
            <a:ext cx="457453" cy="451763"/>
            <a:chOff x="-18647525" y="4082625"/>
            <a:chExt cx="309550" cy="305700"/>
          </a:xfrm>
        </p:grpSpPr>
        <p:sp>
          <p:nvSpPr>
            <p:cNvPr id="7450" name="Google Shape;7450;p6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8"/>
          <p:cNvGrpSpPr/>
          <p:nvPr/>
        </p:nvGrpSpPr>
        <p:grpSpPr>
          <a:xfrm>
            <a:off x="7412241" y="1689592"/>
            <a:ext cx="395755" cy="449288"/>
            <a:chOff x="-16775350" y="3309200"/>
            <a:chExt cx="267800" cy="304025"/>
          </a:xfrm>
        </p:grpSpPr>
        <p:sp>
          <p:nvSpPr>
            <p:cNvPr id="7455" name="Google Shape;7455;p6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8"/>
          <p:cNvGrpSpPr/>
          <p:nvPr/>
        </p:nvGrpSpPr>
        <p:grpSpPr>
          <a:xfrm>
            <a:off x="7412241" y="2241827"/>
            <a:ext cx="395755" cy="452835"/>
            <a:chOff x="-16775350" y="3683300"/>
            <a:chExt cx="267800" cy="306425"/>
          </a:xfrm>
        </p:grpSpPr>
        <p:sp>
          <p:nvSpPr>
            <p:cNvPr id="7459" name="Google Shape;7459;p6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8"/>
          <p:cNvGrpSpPr/>
          <p:nvPr/>
        </p:nvGrpSpPr>
        <p:grpSpPr>
          <a:xfrm>
            <a:off x="7384292" y="2796870"/>
            <a:ext cx="451653" cy="449288"/>
            <a:chOff x="-16794250" y="4058225"/>
            <a:chExt cx="305625" cy="304025"/>
          </a:xfrm>
        </p:grpSpPr>
        <p:sp>
          <p:nvSpPr>
            <p:cNvPr id="7463" name="Google Shape;7463;p6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2" name="Google Shape;7472;p68"/>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3" name="Google Shape;7473;p68"/>
          <p:cNvGrpSpPr/>
          <p:nvPr/>
        </p:nvGrpSpPr>
        <p:grpSpPr>
          <a:xfrm>
            <a:off x="2385709" y="1689573"/>
            <a:ext cx="457453" cy="449325"/>
            <a:chOff x="-20199150" y="3317850"/>
            <a:chExt cx="309550" cy="304050"/>
          </a:xfrm>
        </p:grpSpPr>
        <p:sp>
          <p:nvSpPr>
            <p:cNvPr id="7474" name="Google Shape;7474;p6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68"/>
          <p:cNvGrpSpPr/>
          <p:nvPr/>
        </p:nvGrpSpPr>
        <p:grpSpPr>
          <a:xfrm>
            <a:off x="2388036" y="2242861"/>
            <a:ext cx="452798" cy="450766"/>
            <a:chOff x="-20199150" y="3693150"/>
            <a:chExt cx="306400" cy="305025"/>
          </a:xfrm>
        </p:grpSpPr>
        <p:sp>
          <p:nvSpPr>
            <p:cNvPr id="7482" name="Google Shape;7482;p6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8"/>
          <p:cNvGrpSpPr/>
          <p:nvPr/>
        </p:nvGrpSpPr>
        <p:grpSpPr>
          <a:xfrm>
            <a:off x="2388609" y="2795687"/>
            <a:ext cx="451653" cy="451653"/>
            <a:chOff x="-20197575" y="4066875"/>
            <a:chExt cx="305625" cy="305625"/>
          </a:xfrm>
        </p:grpSpPr>
        <p:sp>
          <p:nvSpPr>
            <p:cNvPr id="7489" name="Google Shape;7489;p6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8"/>
          <p:cNvGrpSpPr/>
          <p:nvPr/>
        </p:nvGrpSpPr>
        <p:grpSpPr>
          <a:xfrm>
            <a:off x="5170827" y="1687520"/>
            <a:ext cx="449325" cy="453426"/>
            <a:chOff x="-18271050" y="3333200"/>
            <a:chExt cx="304050" cy="306825"/>
          </a:xfrm>
        </p:grpSpPr>
        <p:sp>
          <p:nvSpPr>
            <p:cNvPr id="7498" name="Google Shape;7498;p6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8"/>
          <p:cNvGrpSpPr/>
          <p:nvPr/>
        </p:nvGrpSpPr>
        <p:grpSpPr>
          <a:xfrm>
            <a:off x="5171399" y="2244171"/>
            <a:ext cx="448180" cy="448143"/>
            <a:chOff x="-18270275" y="3710875"/>
            <a:chExt cx="303275" cy="303250"/>
          </a:xfrm>
        </p:grpSpPr>
        <p:sp>
          <p:nvSpPr>
            <p:cNvPr id="7504" name="Google Shape;7504;p6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68"/>
          <p:cNvGrpSpPr/>
          <p:nvPr/>
        </p:nvGrpSpPr>
        <p:grpSpPr>
          <a:xfrm>
            <a:off x="5224951" y="2797422"/>
            <a:ext cx="341076" cy="448180"/>
            <a:chOff x="-18234025" y="4084200"/>
            <a:chExt cx="230800" cy="303275"/>
          </a:xfrm>
        </p:grpSpPr>
        <p:sp>
          <p:nvSpPr>
            <p:cNvPr id="7511" name="Google Shape;7511;p6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8"/>
          <p:cNvGrpSpPr/>
          <p:nvPr/>
        </p:nvGrpSpPr>
        <p:grpSpPr>
          <a:xfrm>
            <a:off x="2337506" y="3341641"/>
            <a:ext cx="449325" cy="450470"/>
            <a:chOff x="-16419350" y="3308400"/>
            <a:chExt cx="304050" cy="304825"/>
          </a:xfrm>
        </p:grpSpPr>
        <p:sp>
          <p:nvSpPr>
            <p:cNvPr id="7515" name="Google Shape;7515;p6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8"/>
          <p:cNvGrpSpPr/>
          <p:nvPr/>
        </p:nvGrpSpPr>
        <p:grpSpPr>
          <a:xfrm>
            <a:off x="4609062" y="3340423"/>
            <a:ext cx="395755" cy="452872"/>
            <a:chOff x="-16401225" y="3683275"/>
            <a:chExt cx="267800" cy="306450"/>
          </a:xfrm>
        </p:grpSpPr>
        <p:sp>
          <p:nvSpPr>
            <p:cNvPr id="7523" name="Google Shape;7523;p6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8"/>
          <p:cNvGrpSpPr/>
          <p:nvPr/>
        </p:nvGrpSpPr>
        <p:grpSpPr>
          <a:xfrm>
            <a:off x="7974511" y="2797062"/>
            <a:ext cx="450470" cy="448180"/>
            <a:chOff x="-16419350" y="4058200"/>
            <a:chExt cx="304825" cy="303275"/>
          </a:xfrm>
        </p:grpSpPr>
        <p:sp>
          <p:nvSpPr>
            <p:cNvPr id="7531" name="Google Shape;7531;p6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68"/>
          <p:cNvGrpSpPr/>
          <p:nvPr/>
        </p:nvGrpSpPr>
        <p:grpSpPr>
          <a:xfrm>
            <a:off x="4001398" y="3343080"/>
            <a:ext cx="450507" cy="447589"/>
            <a:chOff x="-15296200" y="3326900"/>
            <a:chExt cx="304850" cy="302875"/>
          </a:xfrm>
        </p:grpSpPr>
        <p:sp>
          <p:nvSpPr>
            <p:cNvPr id="7539" name="Google Shape;7539;p6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8"/>
          <p:cNvGrpSpPr/>
          <p:nvPr/>
        </p:nvGrpSpPr>
        <p:grpSpPr>
          <a:xfrm>
            <a:off x="2917051" y="1706881"/>
            <a:ext cx="486566" cy="414708"/>
            <a:chOff x="-19835275" y="3330250"/>
            <a:chExt cx="329250" cy="280625"/>
          </a:xfrm>
        </p:grpSpPr>
        <p:sp>
          <p:nvSpPr>
            <p:cNvPr id="7545" name="Google Shape;7545;p6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8"/>
          <p:cNvGrpSpPr/>
          <p:nvPr/>
        </p:nvGrpSpPr>
        <p:grpSpPr>
          <a:xfrm>
            <a:off x="2935080" y="2243470"/>
            <a:ext cx="450507" cy="449547"/>
            <a:chOff x="-19822675" y="3692750"/>
            <a:chExt cx="304850" cy="304200"/>
          </a:xfrm>
        </p:grpSpPr>
        <p:sp>
          <p:nvSpPr>
            <p:cNvPr id="7549" name="Google Shape;7549;p6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8"/>
          <p:cNvGrpSpPr/>
          <p:nvPr/>
        </p:nvGrpSpPr>
        <p:grpSpPr>
          <a:xfrm>
            <a:off x="2935672" y="2796278"/>
            <a:ext cx="449325" cy="450470"/>
            <a:chOff x="-19822675" y="4066875"/>
            <a:chExt cx="304050" cy="304825"/>
          </a:xfrm>
        </p:grpSpPr>
        <p:sp>
          <p:nvSpPr>
            <p:cNvPr id="7555" name="Google Shape;7555;p6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8"/>
          <p:cNvGrpSpPr/>
          <p:nvPr/>
        </p:nvGrpSpPr>
        <p:grpSpPr>
          <a:xfrm>
            <a:off x="5744740" y="1689571"/>
            <a:ext cx="399302" cy="449325"/>
            <a:chOff x="-17878825" y="3334400"/>
            <a:chExt cx="270200" cy="304050"/>
          </a:xfrm>
        </p:grpSpPr>
        <p:sp>
          <p:nvSpPr>
            <p:cNvPr id="7562" name="Google Shape;7562;p6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68"/>
          <p:cNvGrpSpPr/>
          <p:nvPr/>
        </p:nvGrpSpPr>
        <p:grpSpPr>
          <a:xfrm>
            <a:off x="5718565" y="2242416"/>
            <a:ext cx="451653" cy="451653"/>
            <a:chOff x="-17896150" y="3709300"/>
            <a:chExt cx="305625" cy="305625"/>
          </a:xfrm>
        </p:grpSpPr>
        <p:sp>
          <p:nvSpPr>
            <p:cNvPr id="7570" name="Google Shape;7570;p6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8"/>
          <p:cNvGrpSpPr/>
          <p:nvPr/>
        </p:nvGrpSpPr>
        <p:grpSpPr>
          <a:xfrm>
            <a:off x="5746495" y="2795686"/>
            <a:ext cx="395792" cy="451653"/>
            <a:chOff x="-17878025" y="4082625"/>
            <a:chExt cx="267825" cy="305625"/>
          </a:xfrm>
        </p:grpSpPr>
        <p:sp>
          <p:nvSpPr>
            <p:cNvPr id="7575" name="Google Shape;7575;p6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8"/>
          <p:cNvGrpSpPr/>
          <p:nvPr/>
        </p:nvGrpSpPr>
        <p:grpSpPr>
          <a:xfrm>
            <a:off x="2890388" y="3355015"/>
            <a:ext cx="450507" cy="423722"/>
            <a:chOff x="-16044450" y="3317850"/>
            <a:chExt cx="304850" cy="286725"/>
          </a:xfrm>
        </p:grpSpPr>
        <p:sp>
          <p:nvSpPr>
            <p:cNvPr id="7583" name="Google Shape;7583;p6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7" name="Google Shape;7587;p68"/>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8" name="Google Shape;7588;p68"/>
          <p:cNvGrpSpPr/>
          <p:nvPr/>
        </p:nvGrpSpPr>
        <p:grpSpPr>
          <a:xfrm>
            <a:off x="8012905" y="2243724"/>
            <a:ext cx="373662" cy="449030"/>
            <a:chOff x="-16018450" y="4058400"/>
            <a:chExt cx="252850" cy="303850"/>
          </a:xfrm>
        </p:grpSpPr>
        <p:sp>
          <p:nvSpPr>
            <p:cNvPr id="7589" name="Google Shape;7589;p6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3" name="Google Shape;7593;p68"/>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8"/>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98" name="Shape 7598"/>
        <p:cNvGrpSpPr/>
        <p:nvPr/>
      </p:nvGrpSpPr>
      <p:grpSpPr>
        <a:xfrm>
          <a:off x="0" y="0"/>
          <a:ext cx="0" cy="0"/>
          <a:chOff x="0" y="0"/>
          <a:chExt cx="0" cy="0"/>
        </a:xfrm>
      </p:grpSpPr>
      <p:grpSp>
        <p:nvGrpSpPr>
          <p:cNvPr id="7599" name="Google Shape;7599;p69"/>
          <p:cNvGrpSpPr/>
          <p:nvPr/>
        </p:nvGrpSpPr>
        <p:grpSpPr>
          <a:xfrm>
            <a:off x="829817" y="1689241"/>
            <a:ext cx="442337" cy="419623"/>
            <a:chOff x="-6696925" y="3272575"/>
            <a:chExt cx="307200" cy="291425"/>
          </a:xfrm>
        </p:grpSpPr>
        <p:sp>
          <p:nvSpPr>
            <p:cNvPr id="7600" name="Google Shape;7600;p6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69"/>
          <p:cNvGrpSpPr/>
          <p:nvPr/>
        </p:nvGrpSpPr>
        <p:grpSpPr>
          <a:xfrm>
            <a:off x="829799" y="2204636"/>
            <a:ext cx="442373" cy="420775"/>
            <a:chOff x="-6690625" y="3631325"/>
            <a:chExt cx="307225" cy="292225"/>
          </a:xfrm>
        </p:grpSpPr>
        <p:sp>
          <p:nvSpPr>
            <p:cNvPr id="7603" name="Google Shape;7603;p6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69"/>
          <p:cNvGrpSpPr/>
          <p:nvPr/>
        </p:nvGrpSpPr>
        <p:grpSpPr>
          <a:xfrm>
            <a:off x="851921" y="2756972"/>
            <a:ext cx="421927" cy="419371"/>
            <a:chOff x="-6689825" y="3992050"/>
            <a:chExt cx="293025" cy="291250"/>
          </a:xfrm>
        </p:grpSpPr>
        <p:sp>
          <p:nvSpPr>
            <p:cNvPr id="7609" name="Google Shape;7609;p6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1" name="Google Shape;7621;p69"/>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2" name="Google Shape;7622;p69"/>
          <p:cNvGrpSpPr/>
          <p:nvPr/>
        </p:nvGrpSpPr>
        <p:grpSpPr>
          <a:xfrm>
            <a:off x="3535232" y="2205192"/>
            <a:ext cx="423043" cy="419659"/>
            <a:chOff x="-4837325" y="3612425"/>
            <a:chExt cx="293800" cy="291450"/>
          </a:xfrm>
        </p:grpSpPr>
        <p:sp>
          <p:nvSpPr>
            <p:cNvPr id="7623" name="Google Shape;7623;p6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69"/>
          <p:cNvGrpSpPr/>
          <p:nvPr/>
        </p:nvGrpSpPr>
        <p:grpSpPr>
          <a:xfrm>
            <a:off x="3548265" y="2756826"/>
            <a:ext cx="420775" cy="419659"/>
            <a:chOff x="-4837325" y="3971575"/>
            <a:chExt cx="292225" cy="291450"/>
          </a:xfrm>
        </p:grpSpPr>
        <p:sp>
          <p:nvSpPr>
            <p:cNvPr id="7627" name="Google Shape;7627;p6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69"/>
          <p:cNvGrpSpPr/>
          <p:nvPr/>
        </p:nvGrpSpPr>
        <p:grpSpPr>
          <a:xfrm>
            <a:off x="6240279" y="1714185"/>
            <a:ext cx="430998" cy="369730"/>
            <a:chOff x="-3037625" y="3254850"/>
            <a:chExt cx="299325" cy="256775"/>
          </a:xfrm>
        </p:grpSpPr>
        <p:sp>
          <p:nvSpPr>
            <p:cNvPr id="7634" name="Google Shape;7634;p6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9"/>
          <p:cNvGrpSpPr/>
          <p:nvPr/>
        </p:nvGrpSpPr>
        <p:grpSpPr>
          <a:xfrm>
            <a:off x="6244239" y="2204615"/>
            <a:ext cx="423079" cy="420811"/>
            <a:chOff x="-3031325" y="3597450"/>
            <a:chExt cx="293825" cy="292250"/>
          </a:xfrm>
        </p:grpSpPr>
        <p:sp>
          <p:nvSpPr>
            <p:cNvPr id="7639" name="Google Shape;7639;p6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69"/>
          <p:cNvGrpSpPr/>
          <p:nvPr/>
        </p:nvGrpSpPr>
        <p:grpSpPr>
          <a:xfrm>
            <a:off x="6256714" y="2781214"/>
            <a:ext cx="421927" cy="370882"/>
            <a:chOff x="-3030525" y="3973150"/>
            <a:chExt cx="293025" cy="257575"/>
          </a:xfrm>
        </p:grpSpPr>
        <p:sp>
          <p:nvSpPr>
            <p:cNvPr id="7644" name="Google Shape;7644;p6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9"/>
          <p:cNvGrpSpPr/>
          <p:nvPr/>
        </p:nvGrpSpPr>
        <p:grpSpPr>
          <a:xfrm>
            <a:off x="1358307" y="3369426"/>
            <a:ext cx="421927" cy="297195"/>
            <a:chOff x="-1199300" y="3279250"/>
            <a:chExt cx="293025" cy="206400"/>
          </a:xfrm>
        </p:grpSpPr>
        <p:sp>
          <p:nvSpPr>
            <p:cNvPr id="7647" name="Google Shape;7647;p6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9"/>
          <p:cNvGrpSpPr/>
          <p:nvPr/>
        </p:nvGrpSpPr>
        <p:grpSpPr>
          <a:xfrm>
            <a:off x="1365393" y="1688773"/>
            <a:ext cx="444605" cy="420559"/>
            <a:chOff x="-6338550" y="3272950"/>
            <a:chExt cx="308775" cy="292075"/>
          </a:xfrm>
        </p:grpSpPr>
        <p:sp>
          <p:nvSpPr>
            <p:cNvPr id="7652" name="Google Shape;7652;p6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9"/>
          <p:cNvGrpSpPr/>
          <p:nvPr/>
        </p:nvGrpSpPr>
        <p:grpSpPr>
          <a:xfrm>
            <a:off x="1376732" y="2205194"/>
            <a:ext cx="421927" cy="419659"/>
            <a:chOff x="-6329100" y="3632100"/>
            <a:chExt cx="293025" cy="291450"/>
          </a:xfrm>
        </p:grpSpPr>
        <p:sp>
          <p:nvSpPr>
            <p:cNvPr id="7656" name="Google Shape;7656;p6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69"/>
          <p:cNvGrpSpPr/>
          <p:nvPr/>
        </p:nvGrpSpPr>
        <p:grpSpPr>
          <a:xfrm>
            <a:off x="1389783" y="2756828"/>
            <a:ext cx="419623" cy="419659"/>
            <a:chOff x="-6329875" y="3992050"/>
            <a:chExt cx="291425" cy="291450"/>
          </a:xfrm>
        </p:grpSpPr>
        <p:sp>
          <p:nvSpPr>
            <p:cNvPr id="7660" name="Google Shape;7660;p6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69"/>
          <p:cNvGrpSpPr/>
          <p:nvPr/>
        </p:nvGrpSpPr>
        <p:grpSpPr>
          <a:xfrm>
            <a:off x="4075920" y="1687530"/>
            <a:ext cx="423079" cy="423043"/>
            <a:chOff x="-4478975" y="3251700"/>
            <a:chExt cx="293825" cy="293800"/>
          </a:xfrm>
        </p:grpSpPr>
        <p:sp>
          <p:nvSpPr>
            <p:cNvPr id="7665" name="Google Shape;7665;p6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9"/>
          <p:cNvGrpSpPr/>
          <p:nvPr/>
        </p:nvGrpSpPr>
        <p:grpSpPr>
          <a:xfrm>
            <a:off x="4075920" y="2205192"/>
            <a:ext cx="423079" cy="419659"/>
            <a:chOff x="-4475825" y="3612425"/>
            <a:chExt cx="293825" cy="291450"/>
          </a:xfrm>
        </p:grpSpPr>
        <p:sp>
          <p:nvSpPr>
            <p:cNvPr id="7669" name="Google Shape;7669;p6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69"/>
          <p:cNvGrpSpPr/>
          <p:nvPr/>
        </p:nvGrpSpPr>
        <p:grpSpPr>
          <a:xfrm>
            <a:off x="4084992" y="2756844"/>
            <a:ext cx="428730" cy="419623"/>
            <a:chOff x="-4480550" y="3970800"/>
            <a:chExt cx="297750" cy="291425"/>
          </a:xfrm>
        </p:grpSpPr>
        <p:sp>
          <p:nvSpPr>
            <p:cNvPr id="7673" name="Google Shape;7673;p6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9"/>
          <p:cNvGrpSpPr/>
          <p:nvPr/>
        </p:nvGrpSpPr>
        <p:grpSpPr>
          <a:xfrm>
            <a:off x="6788826" y="1689221"/>
            <a:ext cx="415123" cy="419659"/>
            <a:chOff x="-2668225" y="3239075"/>
            <a:chExt cx="288300" cy="291450"/>
          </a:xfrm>
        </p:grpSpPr>
        <p:sp>
          <p:nvSpPr>
            <p:cNvPr id="7676" name="Google Shape;7676;p6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69"/>
          <p:cNvGrpSpPr/>
          <p:nvPr/>
        </p:nvGrpSpPr>
        <p:grpSpPr>
          <a:xfrm>
            <a:off x="6785982" y="2205191"/>
            <a:ext cx="420811" cy="419659"/>
            <a:chOff x="-2671375" y="3597450"/>
            <a:chExt cx="292250" cy="291450"/>
          </a:xfrm>
        </p:grpSpPr>
        <p:sp>
          <p:nvSpPr>
            <p:cNvPr id="7682" name="Google Shape;7682;p6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69"/>
          <p:cNvGrpSpPr/>
          <p:nvPr/>
        </p:nvGrpSpPr>
        <p:grpSpPr>
          <a:xfrm>
            <a:off x="6796765" y="2755691"/>
            <a:ext cx="423043" cy="421927"/>
            <a:chOff x="-2670575" y="3956600"/>
            <a:chExt cx="293800" cy="293025"/>
          </a:xfrm>
        </p:grpSpPr>
        <p:sp>
          <p:nvSpPr>
            <p:cNvPr id="7685" name="Google Shape;7685;p6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69"/>
          <p:cNvGrpSpPr/>
          <p:nvPr/>
        </p:nvGrpSpPr>
        <p:grpSpPr>
          <a:xfrm>
            <a:off x="3054285" y="3311947"/>
            <a:ext cx="426462" cy="418363"/>
            <a:chOff x="-1183550" y="3586525"/>
            <a:chExt cx="296175" cy="290550"/>
          </a:xfrm>
        </p:grpSpPr>
        <p:sp>
          <p:nvSpPr>
            <p:cNvPr id="7690" name="Google Shape;7690;p6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69"/>
          <p:cNvGrpSpPr/>
          <p:nvPr/>
        </p:nvGrpSpPr>
        <p:grpSpPr>
          <a:xfrm>
            <a:off x="1917896" y="1689799"/>
            <a:ext cx="420811" cy="418507"/>
            <a:chOff x="-5971525" y="3273750"/>
            <a:chExt cx="292250" cy="290650"/>
          </a:xfrm>
        </p:grpSpPr>
        <p:sp>
          <p:nvSpPr>
            <p:cNvPr id="7700" name="Google Shape;7700;p6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9"/>
          <p:cNvGrpSpPr/>
          <p:nvPr/>
        </p:nvGrpSpPr>
        <p:grpSpPr>
          <a:xfrm>
            <a:off x="1912226" y="2203826"/>
            <a:ext cx="432150" cy="422395"/>
            <a:chOff x="-5974675" y="3632100"/>
            <a:chExt cx="300125" cy="293350"/>
          </a:xfrm>
        </p:grpSpPr>
        <p:sp>
          <p:nvSpPr>
            <p:cNvPr id="7703" name="Google Shape;7703;p6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69"/>
          <p:cNvGrpSpPr/>
          <p:nvPr/>
        </p:nvGrpSpPr>
        <p:grpSpPr>
          <a:xfrm>
            <a:off x="1942267" y="2755694"/>
            <a:ext cx="395865" cy="421927"/>
            <a:chOff x="-5971525" y="3990475"/>
            <a:chExt cx="274925" cy="293025"/>
          </a:xfrm>
        </p:grpSpPr>
        <p:sp>
          <p:nvSpPr>
            <p:cNvPr id="7707" name="Google Shape;7707;p6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69"/>
          <p:cNvGrpSpPr/>
          <p:nvPr/>
        </p:nvGrpSpPr>
        <p:grpSpPr>
          <a:xfrm>
            <a:off x="4615473" y="1689798"/>
            <a:ext cx="420775" cy="418507"/>
            <a:chOff x="-4118225" y="3253275"/>
            <a:chExt cx="292225" cy="290650"/>
          </a:xfrm>
        </p:grpSpPr>
        <p:sp>
          <p:nvSpPr>
            <p:cNvPr id="7712" name="Google Shape;7712;p6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69"/>
          <p:cNvGrpSpPr/>
          <p:nvPr/>
        </p:nvGrpSpPr>
        <p:grpSpPr>
          <a:xfrm>
            <a:off x="4665924" y="2204922"/>
            <a:ext cx="319874" cy="420199"/>
            <a:chOff x="-4082800" y="3612425"/>
            <a:chExt cx="222150" cy="291825"/>
          </a:xfrm>
        </p:grpSpPr>
        <p:sp>
          <p:nvSpPr>
            <p:cNvPr id="7715" name="Google Shape;7715;p6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69"/>
          <p:cNvGrpSpPr/>
          <p:nvPr/>
        </p:nvGrpSpPr>
        <p:grpSpPr>
          <a:xfrm>
            <a:off x="4627372" y="2769876"/>
            <a:ext cx="420775" cy="393561"/>
            <a:chOff x="-4118225" y="3990475"/>
            <a:chExt cx="292225" cy="273325"/>
          </a:xfrm>
        </p:grpSpPr>
        <p:sp>
          <p:nvSpPr>
            <p:cNvPr id="7719" name="Google Shape;7719;p6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69"/>
          <p:cNvGrpSpPr/>
          <p:nvPr/>
        </p:nvGrpSpPr>
        <p:grpSpPr>
          <a:xfrm>
            <a:off x="7338026" y="1688087"/>
            <a:ext cx="394713" cy="421927"/>
            <a:chOff x="-2312225" y="3238300"/>
            <a:chExt cx="274125" cy="293025"/>
          </a:xfrm>
        </p:grpSpPr>
        <p:sp>
          <p:nvSpPr>
            <p:cNvPr id="7724" name="Google Shape;7724;p6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69"/>
          <p:cNvGrpSpPr/>
          <p:nvPr/>
        </p:nvGrpSpPr>
        <p:grpSpPr>
          <a:xfrm>
            <a:off x="7335742" y="2756825"/>
            <a:ext cx="423079" cy="419659"/>
            <a:chOff x="-2310650" y="3958175"/>
            <a:chExt cx="293825" cy="291450"/>
          </a:xfrm>
        </p:grpSpPr>
        <p:sp>
          <p:nvSpPr>
            <p:cNvPr id="7727" name="Google Shape;7727;p6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69"/>
          <p:cNvGrpSpPr/>
          <p:nvPr/>
        </p:nvGrpSpPr>
        <p:grpSpPr>
          <a:xfrm>
            <a:off x="4702603" y="3308459"/>
            <a:ext cx="424159" cy="419659"/>
            <a:chOff x="-1182750" y="3962900"/>
            <a:chExt cx="294575" cy="291450"/>
          </a:xfrm>
        </p:grpSpPr>
        <p:sp>
          <p:nvSpPr>
            <p:cNvPr id="7730" name="Google Shape;7730;p6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69"/>
          <p:cNvGrpSpPr/>
          <p:nvPr/>
        </p:nvGrpSpPr>
        <p:grpSpPr>
          <a:xfrm>
            <a:off x="2455739" y="1689223"/>
            <a:ext cx="424195" cy="419659"/>
            <a:chOff x="-5611575" y="3272950"/>
            <a:chExt cx="294600" cy="291450"/>
          </a:xfrm>
        </p:grpSpPr>
        <p:sp>
          <p:nvSpPr>
            <p:cNvPr id="7738" name="Google Shape;7738;p6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69"/>
          <p:cNvGrpSpPr/>
          <p:nvPr/>
        </p:nvGrpSpPr>
        <p:grpSpPr>
          <a:xfrm>
            <a:off x="2455739" y="2205770"/>
            <a:ext cx="424195" cy="418507"/>
            <a:chOff x="-5613150" y="3632900"/>
            <a:chExt cx="294600" cy="290650"/>
          </a:xfrm>
        </p:grpSpPr>
        <p:sp>
          <p:nvSpPr>
            <p:cNvPr id="7744" name="Google Shape;7744;p6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69"/>
          <p:cNvGrpSpPr/>
          <p:nvPr/>
        </p:nvGrpSpPr>
        <p:grpSpPr>
          <a:xfrm>
            <a:off x="7324977" y="2153586"/>
            <a:ext cx="420811" cy="522864"/>
            <a:chOff x="-2310650" y="3525775"/>
            <a:chExt cx="292250" cy="363125"/>
          </a:xfrm>
        </p:grpSpPr>
        <p:sp>
          <p:nvSpPr>
            <p:cNvPr id="7747" name="Google Shape;7747;p6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69"/>
          <p:cNvGrpSpPr/>
          <p:nvPr/>
        </p:nvGrpSpPr>
        <p:grpSpPr>
          <a:xfrm>
            <a:off x="2467638" y="2756270"/>
            <a:ext cx="424195" cy="420775"/>
            <a:chOff x="-5613150" y="3991275"/>
            <a:chExt cx="294600" cy="292225"/>
          </a:xfrm>
        </p:grpSpPr>
        <p:sp>
          <p:nvSpPr>
            <p:cNvPr id="7752" name="Google Shape;7752;p6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9"/>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9"/>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69"/>
          <p:cNvGrpSpPr/>
          <p:nvPr/>
        </p:nvGrpSpPr>
        <p:grpSpPr>
          <a:xfrm>
            <a:off x="5139126" y="1689438"/>
            <a:ext cx="434634" cy="419227"/>
            <a:chOff x="-3768700" y="3253275"/>
            <a:chExt cx="301850" cy="291150"/>
          </a:xfrm>
        </p:grpSpPr>
        <p:sp>
          <p:nvSpPr>
            <p:cNvPr id="7762" name="Google Shape;7762;p6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9"/>
          <p:cNvGrpSpPr/>
          <p:nvPr/>
        </p:nvGrpSpPr>
        <p:grpSpPr>
          <a:xfrm>
            <a:off x="5143209" y="2217090"/>
            <a:ext cx="426462" cy="395865"/>
            <a:chOff x="-3808700" y="3628950"/>
            <a:chExt cx="296175" cy="274925"/>
          </a:xfrm>
        </p:grpSpPr>
        <p:sp>
          <p:nvSpPr>
            <p:cNvPr id="7766" name="Google Shape;7766;p6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69"/>
          <p:cNvGrpSpPr/>
          <p:nvPr/>
        </p:nvGrpSpPr>
        <p:grpSpPr>
          <a:xfrm>
            <a:off x="5208420" y="2756412"/>
            <a:ext cx="419443" cy="420487"/>
            <a:chOff x="-3771675" y="3971775"/>
            <a:chExt cx="291300" cy="292025"/>
          </a:xfrm>
        </p:grpSpPr>
        <p:sp>
          <p:nvSpPr>
            <p:cNvPr id="7770" name="Google Shape;7770;p6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69"/>
          <p:cNvGrpSpPr/>
          <p:nvPr/>
        </p:nvGrpSpPr>
        <p:grpSpPr>
          <a:xfrm>
            <a:off x="7869864" y="1716461"/>
            <a:ext cx="420271" cy="320774"/>
            <a:chOff x="-1951475" y="3273100"/>
            <a:chExt cx="291875" cy="222775"/>
          </a:xfrm>
        </p:grpSpPr>
        <p:sp>
          <p:nvSpPr>
            <p:cNvPr id="7776" name="Google Shape;7776;p6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9"/>
          <p:cNvGrpSpPr/>
          <p:nvPr/>
        </p:nvGrpSpPr>
        <p:grpSpPr>
          <a:xfrm>
            <a:off x="7867344" y="2205191"/>
            <a:ext cx="425310" cy="419659"/>
            <a:chOff x="-1951475" y="3597450"/>
            <a:chExt cx="295375" cy="291450"/>
          </a:xfrm>
        </p:grpSpPr>
        <p:sp>
          <p:nvSpPr>
            <p:cNvPr id="7780" name="Google Shape;7780;p6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69"/>
          <p:cNvGrpSpPr/>
          <p:nvPr/>
        </p:nvGrpSpPr>
        <p:grpSpPr>
          <a:xfrm>
            <a:off x="7869595" y="2756825"/>
            <a:ext cx="444605" cy="419659"/>
            <a:chOff x="-1960150" y="3956600"/>
            <a:chExt cx="308775" cy="291450"/>
          </a:xfrm>
        </p:grpSpPr>
        <p:sp>
          <p:nvSpPr>
            <p:cNvPr id="7785" name="Google Shape;7785;p6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9"/>
          <p:cNvGrpSpPr/>
          <p:nvPr/>
        </p:nvGrpSpPr>
        <p:grpSpPr>
          <a:xfrm>
            <a:off x="1923633" y="3307636"/>
            <a:ext cx="420775" cy="420775"/>
            <a:chOff x="-804700" y="3226500"/>
            <a:chExt cx="292225" cy="292225"/>
          </a:xfrm>
        </p:grpSpPr>
        <p:sp>
          <p:nvSpPr>
            <p:cNvPr id="7788" name="Google Shape;7788;p6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69"/>
          <p:cNvGrpSpPr/>
          <p:nvPr/>
        </p:nvGrpSpPr>
        <p:grpSpPr>
          <a:xfrm>
            <a:off x="3003724" y="1688647"/>
            <a:ext cx="420775" cy="420811"/>
            <a:chOff x="-5251625" y="3272950"/>
            <a:chExt cx="292225" cy="292250"/>
          </a:xfrm>
        </p:grpSpPr>
        <p:sp>
          <p:nvSpPr>
            <p:cNvPr id="7796" name="Google Shape;7796;p6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69"/>
          <p:cNvGrpSpPr/>
          <p:nvPr/>
        </p:nvGrpSpPr>
        <p:grpSpPr>
          <a:xfrm>
            <a:off x="3000322" y="2204348"/>
            <a:ext cx="427578" cy="421351"/>
            <a:chOff x="-5254775" y="3631325"/>
            <a:chExt cx="296950" cy="292625"/>
          </a:xfrm>
        </p:grpSpPr>
        <p:sp>
          <p:nvSpPr>
            <p:cNvPr id="7800" name="Google Shape;7800;p6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69"/>
          <p:cNvGrpSpPr/>
          <p:nvPr/>
        </p:nvGrpSpPr>
        <p:grpSpPr>
          <a:xfrm>
            <a:off x="3016181" y="2756270"/>
            <a:ext cx="419659" cy="420775"/>
            <a:chOff x="-5251625" y="3991275"/>
            <a:chExt cx="291450" cy="292225"/>
          </a:xfrm>
        </p:grpSpPr>
        <p:sp>
          <p:nvSpPr>
            <p:cNvPr id="7808" name="Google Shape;7808;p6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9"/>
          <p:cNvGrpSpPr/>
          <p:nvPr/>
        </p:nvGrpSpPr>
        <p:grpSpPr>
          <a:xfrm>
            <a:off x="5756763" y="1689240"/>
            <a:ext cx="319874" cy="419623"/>
            <a:chOff x="-3365275" y="3253275"/>
            <a:chExt cx="222150" cy="291425"/>
          </a:xfrm>
        </p:grpSpPr>
        <p:sp>
          <p:nvSpPr>
            <p:cNvPr id="7814" name="Google Shape;7814;p6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69"/>
          <p:cNvGrpSpPr/>
          <p:nvPr/>
        </p:nvGrpSpPr>
        <p:grpSpPr>
          <a:xfrm>
            <a:off x="5730701" y="2204058"/>
            <a:ext cx="371998" cy="421927"/>
            <a:chOff x="-3383375" y="3611625"/>
            <a:chExt cx="258350" cy="293025"/>
          </a:xfrm>
        </p:grpSpPr>
        <p:sp>
          <p:nvSpPr>
            <p:cNvPr id="7817" name="Google Shape;7817;p6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9"/>
          <p:cNvGrpSpPr/>
          <p:nvPr/>
        </p:nvGrpSpPr>
        <p:grpSpPr>
          <a:xfrm>
            <a:off x="5793050" y="2756826"/>
            <a:ext cx="271097" cy="419659"/>
            <a:chOff x="-3347950" y="3971575"/>
            <a:chExt cx="188275" cy="291450"/>
          </a:xfrm>
        </p:grpSpPr>
        <p:sp>
          <p:nvSpPr>
            <p:cNvPr id="7820" name="Google Shape;7820;p6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69"/>
          <p:cNvGrpSpPr/>
          <p:nvPr/>
        </p:nvGrpSpPr>
        <p:grpSpPr>
          <a:xfrm>
            <a:off x="842909" y="3307061"/>
            <a:ext cx="371998" cy="421927"/>
            <a:chOff x="-1575775" y="3238300"/>
            <a:chExt cx="258350" cy="293025"/>
          </a:xfrm>
        </p:grpSpPr>
        <p:sp>
          <p:nvSpPr>
            <p:cNvPr id="7824" name="Google Shape;7824;p69"/>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69"/>
          <p:cNvGrpSpPr/>
          <p:nvPr/>
        </p:nvGrpSpPr>
        <p:grpSpPr>
          <a:xfrm>
            <a:off x="2487807" y="3309051"/>
            <a:ext cx="423079" cy="424159"/>
            <a:chOff x="-1591550" y="3597475"/>
            <a:chExt cx="293825" cy="294575"/>
          </a:xfrm>
        </p:grpSpPr>
        <p:sp>
          <p:nvSpPr>
            <p:cNvPr id="7830" name="Google Shape;7830;p6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69"/>
          <p:cNvGrpSpPr/>
          <p:nvPr/>
        </p:nvGrpSpPr>
        <p:grpSpPr>
          <a:xfrm>
            <a:off x="4137277" y="3318663"/>
            <a:ext cx="421927" cy="399248"/>
            <a:chOff x="-1592325" y="3957400"/>
            <a:chExt cx="293025" cy="277275"/>
          </a:xfrm>
        </p:grpSpPr>
        <p:sp>
          <p:nvSpPr>
            <p:cNvPr id="7834" name="Google Shape;7834;p6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69"/>
          <p:cNvGrpSpPr/>
          <p:nvPr/>
        </p:nvGrpSpPr>
        <p:grpSpPr>
          <a:xfrm>
            <a:off x="3624147" y="3310744"/>
            <a:ext cx="369730" cy="420775"/>
            <a:chOff x="-778700" y="3612425"/>
            <a:chExt cx="256775" cy="292225"/>
          </a:xfrm>
        </p:grpSpPr>
        <p:sp>
          <p:nvSpPr>
            <p:cNvPr id="7839" name="Google Shape;7839;p6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69"/>
          <p:cNvGrpSpPr/>
          <p:nvPr/>
        </p:nvGrpSpPr>
        <p:grpSpPr>
          <a:xfrm>
            <a:off x="6095649" y="3828305"/>
            <a:ext cx="340731" cy="387641"/>
            <a:chOff x="7728464" y="1561258"/>
            <a:chExt cx="349719" cy="397866"/>
          </a:xfrm>
        </p:grpSpPr>
        <p:sp>
          <p:nvSpPr>
            <p:cNvPr id="7846" name="Google Shape;7846;p6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69"/>
          <p:cNvGrpSpPr/>
          <p:nvPr/>
        </p:nvGrpSpPr>
        <p:grpSpPr>
          <a:xfrm>
            <a:off x="4018617" y="3828305"/>
            <a:ext cx="387681" cy="387641"/>
            <a:chOff x="5611350" y="1561258"/>
            <a:chExt cx="397907" cy="397866"/>
          </a:xfrm>
        </p:grpSpPr>
        <p:sp>
          <p:nvSpPr>
            <p:cNvPr id="7849" name="Google Shape;7849;p6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9"/>
          <p:cNvGrpSpPr/>
          <p:nvPr/>
        </p:nvGrpSpPr>
        <p:grpSpPr>
          <a:xfrm>
            <a:off x="4537903" y="3925571"/>
            <a:ext cx="387610" cy="193109"/>
            <a:chOff x="6140660" y="1661097"/>
            <a:chExt cx="397835" cy="198202"/>
          </a:xfrm>
        </p:grpSpPr>
        <p:sp>
          <p:nvSpPr>
            <p:cNvPr id="7854" name="Google Shape;7854;p6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69"/>
          <p:cNvGrpSpPr/>
          <p:nvPr/>
        </p:nvGrpSpPr>
        <p:grpSpPr>
          <a:xfrm>
            <a:off x="5057118" y="3828305"/>
            <a:ext cx="387681" cy="387641"/>
            <a:chOff x="6669907" y="1561258"/>
            <a:chExt cx="397907" cy="397866"/>
          </a:xfrm>
        </p:grpSpPr>
        <p:sp>
          <p:nvSpPr>
            <p:cNvPr id="7859" name="Google Shape;7859;p6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69"/>
          <p:cNvGrpSpPr/>
          <p:nvPr/>
        </p:nvGrpSpPr>
        <p:grpSpPr>
          <a:xfrm>
            <a:off x="1942348" y="3885842"/>
            <a:ext cx="387681" cy="272572"/>
            <a:chOff x="3386036" y="1746339"/>
            <a:chExt cx="397907" cy="279762"/>
          </a:xfrm>
        </p:grpSpPr>
        <p:sp>
          <p:nvSpPr>
            <p:cNvPr id="7865" name="Google Shape;7865;p6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69"/>
          <p:cNvGrpSpPr/>
          <p:nvPr/>
        </p:nvGrpSpPr>
        <p:grpSpPr>
          <a:xfrm>
            <a:off x="2980045" y="3828288"/>
            <a:ext cx="387681" cy="387681"/>
            <a:chOff x="4417380" y="1687279"/>
            <a:chExt cx="397907" cy="397907"/>
          </a:xfrm>
        </p:grpSpPr>
        <p:sp>
          <p:nvSpPr>
            <p:cNvPr id="7868" name="Google Shape;7868;p6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69"/>
          <p:cNvGrpSpPr/>
          <p:nvPr/>
        </p:nvGrpSpPr>
        <p:grpSpPr>
          <a:xfrm>
            <a:off x="7926526" y="3308537"/>
            <a:ext cx="387661" cy="387661"/>
            <a:chOff x="2869999" y="1687279"/>
            <a:chExt cx="397887" cy="397887"/>
          </a:xfrm>
        </p:grpSpPr>
        <p:sp>
          <p:nvSpPr>
            <p:cNvPr id="7871" name="Google Shape;7871;p6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69"/>
          <p:cNvGrpSpPr/>
          <p:nvPr/>
        </p:nvGrpSpPr>
        <p:grpSpPr>
          <a:xfrm>
            <a:off x="2461634" y="3828664"/>
            <a:ext cx="386807" cy="386929"/>
            <a:chOff x="3902887" y="1687655"/>
            <a:chExt cx="397010" cy="397135"/>
          </a:xfrm>
        </p:grpSpPr>
        <p:sp>
          <p:nvSpPr>
            <p:cNvPr id="7874" name="Google Shape;7874;p6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69"/>
          <p:cNvGrpSpPr/>
          <p:nvPr/>
        </p:nvGrpSpPr>
        <p:grpSpPr>
          <a:xfrm>
            <a:off x="3499331" y="3828344"/>
            <a:ext cx="387681" cy="387681"/>
            <a:chOff x="4933458" y="1687279"/>
            <a:chExt cx="397907" cy="397907"/>
          </a:xfrm>
        </p:grpSpPr>
        <p:sp>
          <p:nvSpPr>
            <p:cNvPr id="7877" name="Google Shape;7877;p6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69"/>
          <p:cNvGrpSpPr/>
          <p:nvPr/>
        </p:nvGrpSpPr>
        <p:grpSpPr>
          <a:xfrm>
            <a:off x="5273586" y="3308775"/>
            <a:ext cx="387681" cy="387661"/>
            <a:chOff x="266768" y="1721375"/>
            <a:chExt cx="397907" cy="397887"/>
          </a:xfrm>
        </p:grpSpPr>
        <p:sp>
          <p:nvSpPr>
            <p:cNvPr id="7880" name="Google Shape;7880;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69"/>
          <p:cNvGrpSpPr/>
          <p:nvPr/>
        </p:nvGrpSpPr>
        <p:grpSpPr>
          <a:xfrm>
            <a:off x="7395588" y="3308924"/>
            <a:ext cx="387539" cy="386888"/>
            <a:chOff x="2408992" y="1722875"/>
            <a:chExt cx="397761" cy="397093"/>
          </a:xfrm>
        </p:grpSpPr>
        <p:sp>
          <p:nvSpPr>
            <p:cNvPr id="7883" name="Google Shape;7883;p6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69"/>
          <p:cNvGrpSpPr/>
          <p:nvPr/>
        </p:nvGrpSpPr>
        <p:grpSpPr>
          <a:xfrm>
            <a:off x="5576404" y="3828305"/>
            <a:ext cx="387641" cy="387641"/>
            <a:chOff x="7199196" y="1561258"/>
            <a:chExt cx="397866" cy="397866"/>
          </a:xfrm>
        </p:grpSpPr>
        <p:sp>
          <p:nvSpPr>
            <p:cNvPr id="7886" name="Google Shape;7886;p6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69"/>
          <p:cNvGrpSpPr/>
          <p:nvPr/>
        </p:nvGrpSpPr>
        <p:grpSpPr>
          <a:xfrm>
            <a:off x="6332282" y="3308537"/>
            <a:ext cx="387661" cy="387661"/>
            <a:chOff x="1379798" y="1723250"/>
            <a:chExt cx="397887" cy="397887"/>
          </a:xfrm>
        </p:grpSpPr>
        <p:sp>
          <p:nvSpPr>
            <p:cNvPr id="7890" name="Google Shape;7890;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69"/>
          <p:cNvGrpSpPr/>
          <p:nvPr/>
        </p:nvGrpSpPr>
        <p:grpSpPr>
          <a:xfrm>
            <a:off x="5801242" y="3308537"/>
            <a:ext cx="387641" cy="387661"/>
            <a:chOff x="864491" y="1723250"/>
            <a:chExt cx="397866" cy="397887"/>
          </a:xfrm>
        </p:grpSpPr>
        <p:sp>
          <p:nvSpPr>
            <p:cNvPr id="7895" name="Google Shape;7895;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8" name="Google Shape;7898;p69"/>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9" name="Google Shape;7899;p69"/>
          <p:cNvGrpSpPr/>
          <p:nvPr/>
        </p:nvGrpSpPr>
        <p:grpSpPr>
          <a:xfrm>
            <a:off x="6568070" y="3827060"/>
            <a:ext cx="388966" cy="388966"/>
            <a:chOff x="1190625" y="238125"/>
            <a:chExt cx="5235075" cy="5235075"/>
          </a:xfrm>
        </p:grpSpPr>
        <p:sp>
          <p:nvSpPr>
            <p:cNvPr id="7900" name="Google Shape;7900;p6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2" name="Google Shape;7902;p69"/>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4"/>
          <p:cNvSpPr txBox="1"/>
          <p:nvPr>
            <p:ph type="title"/>
          </p:nvPr>
        </p:nvSpPr>
        <p:spPr>
          <a:xfrm>
            <a:off x="1922625" y="1233575"/>
            <a:ext cx="5298600" cy="108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SHOULD YOU DESIGN A SOCIAL MEDIA STRATEGY?</a:t>
            </a:r>
            <a:endParaRPr b="0"/>
          </a:p>
        </p:txBody>
      </p:sp>
      <p:pic>
        <p:nvPicPr>
          <p:cNvPr id="484" name="Google Shape;484;p34"/>
          <p:cNvPicPr preferRelativeResize="0"/>
          <p:nvPr/>
        </p:nvPicPr>
        <p:blipFill>
          <a:blip r:embed="rId3">
            <a:alphaModFix/>
          </a:blip>
          <a:stretch>
            <a:fillRect/>
          </a:stretch>
        </p:blipFill>
        <p:spPr>
          <a:xfrm rot="-6975337">
            <a:off x="-1206270" y="889073"/>
            <a:ext cx="3645541" cy="3555257"/>
          </a:xfrm>
          <a:prstGeom prst="rect">
            <a:avLst/>
          </a:prstGeom>
          <a:noFill/>
          <a:ln>
            <a:noFill/>
          </a:ln>
        </p:spPr>
      </p:pic>
      <p:sp>
        <p:nvSpPr>
          <p:cNvPr id="485" name="Google Shape;485;p34"/>
          <p:cNvSpPr txBox="1"/>
          <p:nvPr>
            <p:ph idx="1" type="body"/>
          </p:nvPr>
        </p:nvSpPr>
        <p:spPr>
          <a:xfrm>
            <a:off x="1922625" y="2317550"/>
            <a:ext cx="5298600" cy="15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Having a social media strategy will help you plan and implement </a:t>
            </a:r>
            <a:r>
              <a:rPr b="1" lang="en">
                <a:solidFill>
                  <a:schemeClr val="dk1"/>
                </a:solidFill>
              </a:rPr>
              <a:t>effective social media campaigns</a:t>
            </a:r>
            <a:r>
              <a:rPr lang="en">
                <a:solidFill>
                  <a:schemeClr val="dk1"/>
                </a:solidFill>
              </a:rPr>
              <a:t>, allowing you to </a:t>
            </a:r>
            <a:r>
              <a:rPr b="1" lang="en">
                <a:solidFill>
                  <a:schemeClr val="dk1"/>
                </a:solidFill>
              </a:rPr>
              <a:t>reach your desired audience</a:t>
            </a:r>
            <a:r>
              <a:rPr lang="en">
                <a:solidFill>
                  <a:schemeClr val="dk1"/>
                </a:solidFill>
              </a:rPr>
              <a:t> with the right content. A good strategy will help you: </a:t>
            </a:r>
            <a:endParaRPr>
              <a:solidFill>
                <a:schemeClr val="dk1"/>
              </a:solidFill>
            </a:endParaRPr>
          </a:p>
          <a:p>
            <a:pPr indent="-304800" lvl="0" marL="457200" rtl="0" algn="l">
              <a:spcBef>
                <a:spcPts val="1000"/>
              </a:spcBef>
              <a:spcAft>
                <a:spcPts val="0"/>
              </a:spcAft>
              <a:buSzPts val="1200"/>
              <a:buChar char="●"/>
            </a:pPr>
            <a:r>
              <a:rPr lang="en">
                <a:solidFill>
                  <a:schemeClr val="dk1"/>
                </a:solidFill>
              </a:rPr>
              <a:t>Coordinate your communications through different forms of media</a:t>
            </a:r>
            <a:endParaRPr>
              <a:solidFill>
                <a:schemeClr val="dk1"/>
              </a:solidFill>
            </a:endParaRPr>
          </a:p>
          <a:p>
            <a:pPr indent="-304800" lvl="0" marL="457200" rtl="0" algn="l">
              <a:spcBef>
                <a:spcPts val="0"/>
              </a:spcBef>
              <a:spcAft>
                <a:spcPts val="0"/>
              </a:spcAft>
              <a:buSzPts val="1200"/>
              <a:buChar char="●"/>
            </a:pPr>
            <a:r>
              <a:rPr lang="en">
                <a:solidFill>
                  <a:schemeClr val="dk1"/>
                </a:solidFill>
              </a:rPr>
              <a:t>Maximize exposure and engagement with your target audience</a:t>
            </a:r>
            <a:endParaRPr>
              <a:solidFill>
                <a:schemeClr val="dk1"/>
              </a:solidFill>
            </a:endParaRPr>
          </a:p>
          <a:p>
            <a:pPr indent="-304800" lvl="0" marL="457200" rtl="0" algn="l">
              <a:spcBef>
                <a:spcPts val="0"/>
              </a:spcBef>
              <a:spcAft>
                <a:spcPts val="0"/>
              </a:spcAft>
              <a:buSzPts val="1200"/>
              <a:buChar char="●"/>
            </a:pPr>
            <a:r>
              <a:rPr lang="en">
                <a:solidFill>
                  <a:schemeClr val="dk1"/>
                </a:solidFill>
              </a:rPr>
              <a:t>Keep track of your progress more easily and identify areas </a:t>
            </a:r>
            <a:endParaRPr>
              <a:solidFill>
                <a:schemeClr val="dk1"/>
              </a:solidFill>
            </a:endParaRPr>
          </a:p>
          <a:p>
            <a:pPr indent="0" lvl="0" marL="457200" rtl="0" algn="l">
              <a:spcBef>
                <a:spcPts val="0"/>
              </a:spcBef>
              <a:spcAft>
                <a:spcPts val="0"/>
              </a:spcAft>
              <a:buNone/>
            </a:pPr>
            <a:r>
              <a:rPr lang="en">
                <a:solidFill>
                  <a:schemeClr val="dk1"/>
                </a:solidFill>
              </a:rPr>
              <a:t>for improvement</a:t>
            </a:r>
            <a:endParaRPr>
              <a:solidFill>
                <a:schemeClr val="dk1"/>
              </a:solidFill>
            </a:endParaRPr>
          </a:p>
        </p:txBody>
      </p:sp>
      <p:pic>
        <p:nvPicPr>
          <p:cNvPr id="486" name="Google Shape;486;p34"/>
          <p:cNvPicPr preferRelativeResize="0"/>
          <p:nvPr/>
        </p:nvPicPr>
        <p:blipFill>
          <a:blip r:embed="rId4">
            <a:alphaModFix/>
          </a:blip>
          <a:stretch>
            <a:fillRect/>
          </a:stretch>
        </p:blipFill>
        <p:spPr>
          <a:xfrm flipH="1" rot="-1681163">
            <a:off x="5862908" y="3062275"/>
            <a:ext cx="3961797" cy="308363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06" name="Shape 7906"/>
        <p:cNvGrpSpPr/>
        <p:nvPr/>
      </p:nvGrpSpPr>
      <p:grpSpPr>
        <a:xfrm>
          <a:off x="0" y="0"/>
          <a:ext cx="0" cy="0"/>
          <a:chOff x="0" y="0"/>
          <a:chExt cx="0" cy="0"/>
        </a:xfrm>
      </p:grpSpPr>
      <p:pic>
        <p:nvPicPr>
          <p:cNvPr id="7907" name="Google Shape;7907;p7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35"/>
          <p:cNvPicPr preferRelativeResize="0"/>
          <p:nvPr/>
        </p:nvPicPr>
        <p:blipFill>
          <a:blip r:embed="rId3">
            <a:alphaModFix/>
          </a:blip>
          <a:stretch>
            <a:fillRect/>
          </a:stretch>
        </p:blipFill>
        <p:spPr>
          <a:xfrm rot="-3235166">
            <a:off x="1892251" y="2272150"/>
            <a:ext cx="3511323" cy="3424369"/>
          </a:xfrm>
          <a:prstGeom prst="rect">
            <a:avLst/>
          </a:prstGeom>
          <a:noFill/>
          <a:ln>
            <a:noFill/>
          </a:ln>
        </p:spPr>
      </p:pic>
      <p:sp>
        <p:nvSpPr>
          <p:cNvPr id="492" name="Google Shape;492;p35"/>
          <p:cNvSpPr txBox="1"/>
          <p:nvPr>
            <p:ph type="title"/>
          </p:nvPr>
        </p:nvSpPr>
        <p:spPr>
          <a:xfrm>
            <a:off x="3748050" y="1928050"/>
            <a:ext cx="3605400" cy="12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AND OBJECTIVES</a:t>
            </a:r>
            <a:endParaRPr b="0"/>
          </a:p>
        </p:txBody>
      </p:sp>
      <p:sp>
        <p:nvSpPr>
          <p:cNvPr id="493" name="Google Shape;493;p35"/>
          <p:cNvSpPr txBox="1"/>
          <p:nvPr>
            <p:ph idx="2" type="title"/>
          </p:nvPr>
        </p:nvSpPr>
        <p:spPr>
          <a:xfrm>
            <a:off x="1790550" y="1928056"/>
            <a:ext cx="1805100" cy="12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494" name="Google Shape;494;p35"/>
          <p:cNvPicPr preferRelativeResize="0"/>
          <p:nvPr/>
        </p:nvPicPr>
        <p:blipFill>
          <a:blip r:embed="rId4">
            <a:alphaModFix/>
          </a:blip>
          <a:stretch>
            <a:fillRect/>
          </a:stretch>
        </p:blipFill>
        <p:spPr>
          <a:xfrm rot="1530426">
            <a:off x="6292894" y="3797423"/>
            <a:ext cx="2838140" cy="27549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PILLARS OF SOCIAL MEDIA STRATEGIES</a:t>
            </a:r>
            <a:endParaRPr/>
          </a:p>
        </p:txBody>
      </p:sp>
      <p:sp>
        <p:nvSpPr>
          <p:cNvPr id="500" name="Google Shape;500;p36"/>
          <p:cNvSpPr txBox="1"/>
          <p:nvPr>
            <p:ph idx="1" type="subTitle"/>
          </p:nvPr>
        </p:nvSpPr>
        <p:spPr>
          <a:xfrm>
            <a:off x="1104225" y="2287813"/>
            <a:ext cx="3284700" cy="165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Content ideation involves brainstorming ideas for content that will engage your target audience. This could include thought-provoking questions, polls, surveys, stories and discussions. It is important to consider the interests of your target audience and new trends</a:t>
            </a:r>
            <a:endParaRPr/>
          </a:p>
        </p:txBody>
      </p:sp>
      <p:sp>
        <p:nvSpPr>
          <p:cNvPr id="501" name="Google Shape;501;p36"/>
          <p:cNvSpPr txBox="1"/>
          <p:nvPr>
            <p:ph idx="2" type="subTitle"/>
          </p:nvPr>
        </p:nvSpPr>
        <p:spPr>
          <a:xfrm>
            <a:off x="4754975" y="2287799"/>
            <a:ext cx="3284700" cy="16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Careful platform selection is essential for successfully reaching your target audience. Additionally, you should analyze which platforms are most popular with your desired demographic and tailor your strategy to reach them more effectively. Keep up to date as there might be new trends that affect engagement</a:t>
            </a:r>
            <a:endParaRPr/>
          </a:p>
        </p:txBody>
      </p:sp>
      <p:sp>
        <p:nvSpPr>
          <p:cNvPr id="502" name="Google Shape;502;p36"/>
          <p:cNvSpPr txBox="1"/>
          <p:nvPr>
            <p:ph idx="3" type="subTitle"/>
          </p:nvPr>
        </p:nvSpPr>
        <p:spPr>
          <a:xfrm>
            <a:off x="1104225" y="1969200"/>
            <a:ext cx="3284700" cy="40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Content ideation</a:t>
            </a:r>
            <a:endParaRPr/>
          </a:p>
        </p:txBody>
      </p:sp>
      <p:sp>
        <p:nvSpPr>
          <p:cNvPr id="503" name="Google Shape;503;p36"/>
          <p:cNvSpPr txBox="1"/>
          <p:nvPr>
            <p:ph idx="4" type="subTitle"/>
          </p:nvPr>
        </p:nvSpPr>
        <p:spPr>
          <a:xfrm>
            <a:off x="4754986" y="1969200"/>
            <a:ext cx="32847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Platform selection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7"/>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THREE GOALS OF A SOCIAL MEDIA STRATEGY</a:t>
            </a:r>
            <a:endParaRPr/>
          </a:p>
        </p:txBody>
      </p:sp>
      <p:sp>
        <p:nvSpPr>
          <p:cNvPr id="509" name="Google Shape;509;p37"/>
          <p:cNvSpPr txBox="1"/>
          <p:nvPr>
            <p:ph idx="1" type="subTitle"/>
          </p:nvPr>
        </p:nvSpPr>
        <p:spPr>
          <a:xfrm>
            <a:off x="720225" y="2287825"/>
            <a:ext cx="2414100" cy="14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increase reach, it is important to create content that resonates with your target audience and utilizes the most effective methods for reaching new viewers</a:t>
            </a:r>
            <a:endParaRPr/>
          </a:p>
        </p:txBody>
      </p:sp>
      <p:sp>
        <p:nvSpPr>
          <p:cNvPr id="510" name="Google Shape;510;p37"/>
          <p:cNvSpPr txBox="1"/>
          <p:nvPr>
            <p:ph idx="2" type="subTitle"/>
          </p:nvPr>
        </p:nvSpPr>
        <p:spPr>
          <a:xfrm>
            <a:off x="3365101" y="2287825"/>
            <a:ext cx="2414100" cy="14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engagement involves creating content that encourages users to interact with your posts. Responding to comments in a timely manner is great way to show appreciation for their participation</a:t>
            </a:r>
            <a:endParaRPr/>
          </a:p>
        </p:txBody>
      </p:sp>
      <p:sp>
        <p:nvSpPr>
          <p:cNvPr id="511" name="Google Shape;511;p37"/>
          <p:cNvSpPr txBox="1"/>
          <p:nvPr>
            <p:ph idx="3" type="subTitle"/>
          </p:nvPr>
        </p:nvSpPr>
        <p:spPr>
          <a:xfrm>
            <a:off x="6009977" y="2287825"/>
            <a:ext cx="2414100" cy="14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content that drives conversions entails promoting sales or generating leads for your business. This could include hosting giveaways, offering discounts or coupons to followers or targeted ads</a:t>
            </a:r>
            <a:endParaRPr/>
          </a:p>
        </p:txBody>
      </p:sp>
      <p:sp>
        <p:nvSpPr>
          <p:cNvPr id="512" name="Google Shape;512;p37"/>
          <p:cNvSpPr txBox="1"/>
          <p:nvPr>
            <p:ph idx="4" type="subTitle"/>
          </p:nvPr>
        </p:nvSpPr>
        <p:spPr>
          <a:xfrm>
            <a:off x="720225" y="1969200"/>
            <a:ext cx="24141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More reach</a:t>
            </a:r>
            <a:endParaRPr/>
          </a:p>
        </p:txBody>
      </p:sp>
      <p:sp>
        <p:nvSpPr>
          <p:cNvPr id="513" name="Google Shape;513;p37"/>
          <p:cNvSpPr txBox="1"/>
          <p:nvPr>
            <p:ph idx="5" type="subTitle"/>
          </p:nvPr>
        </p:nvSpPr>
        <p:spPr>
          <a:xfrm>
            <a:off x="3365103" y="1969200"/>
            <a:ext cx="24141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Engagement</a:t>
            </a:r>
            <a:endParaRPr/>
          </a:p>
        </p:txBody>
      </p:sp>
      <p:sp>
        <p:nvSpPr>
          <p:cNvPr id="514" name="Google Shape;514;p37"/>
          <p:cNvSpPr txBox="1"/>
          <p:nvPr>
            <p:ph idx="6" type="subTitle"/>
          </p:nvPr>
        </p:nvSpPr>
        <p:spPr>
          <a:xfrm>
            <a:off x="6009981" y="1969200"/>
            <a:ext cx="24141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 TIPS</a:t>
            </a:r>
            <a:endParaRPr/>
          </a:p>
        </p:txBody>
      </p:sp>
      <p:sp>
        <p:nvSpPr>
          <p:cNvPr id="520" name="Google Shape;520;p38"/>
          <p:cNvSpPr txBox="1"/>
          <p:nvPr>
            <p:ph idx="1" type="subTitle"/>
          </p:nvPr>
        </p:nvSpPr>
        <p:spPr>
          <a:xfrm>
            <a:off x="1009050" y="1783080"/>
            <a:ext cx="3371100" cy="10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consistent content plan is essential for any successful social media strategy. Have a schedule of when to post content, optimize with keywords and keep track of it all</a:t>
            </a:r>
            <a:endParaRPr/>
          </a:p>
        </p:txBody>
      </p:sp>
      <p:sp>
        <p:nvSpPr>
          <p:cNvPr id="521" name="Google Shape;521;p38"/>
          <p:cNvSpPr txBox="1"/>
          <p:nvPr>
            <p:ph idx="2" type="subTitle"/>
          </p:nvPr>
        </p:nvSpPr>
        <p:spPr>
          <a:xfrm>
            <a:off x="1009050" y="1462225"/>
            <a:ext cx="33711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 consistent</a:t>
            </a:r>
            <a:endParaRPr/>
          </a:p>
        </p:txBody>
      </p:sp>
      <p:sp>
        <p:nvSpPr>
          <p:cNvPr id="522" name="Google Shape;522;p38"/>
          <p:cNvSpPr txBox="1"/>
          <p:nvPr>
            <p:ph idx="3" type="subTitle"/>
          </p:nvPr>
        </p:nvSpPr>
        <p:spPr>
          <a:xfrm>
            <a:off x="1009050" y="3447288"/>
            <a:ext cx="3371100" cy="10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Advertising on social media channels can be a great way to reach a wider audience quickly and effectively. However, it is important to use targeted, specific ads</a:t>
            </a:r>
            <a:endParaRPr/>
          </a:p>
        </p:txBody>
      </p:sp>
      <p:sp>
        <p:nvSpPr>
          <p:cNvPr id="523" name="Google Shape;523;p38"/>
          <p:cNvSpPr txBox="1"/>
          <p:nvPr>
            <p:ph idx="4" type="subTitle"/>
          </p:nvPr>
        </p:nvSpPr>
        <p:spPr>
          <a:xfrm>
            <a:off x="1009050" y="3124225"/>
            <a:ext cx="33711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Advertise wisely</a:t>
            </a:r>
            <a:endParaRPr/>
          </a:p>
        </p:txBody>
      </p:sp>
      <p:sp>
        <p:nvSpPr>
          <p:cNvPr id="524" name="Google Shape;524;p38"/>
          <p:cNvSpPr txBox="1"/>
          <p:nvPr>
            <p:ph idx="5" type="subTitle"/>
          </p:nvPr>
        </p:nvSpPr>
        <p:spPr>
          <a:xfrm>
            <a:off x="4763854" y="1783080"/>
            <a:ext cx="3371100" cy="10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can help you measure key metrics like visits, click-through rates, impressions, and conversions as well as understanding how your audience is engaging with your content</a:t>
            </a:r>
            <a:endParaRPr/>
          </a:p>
        </p:txBody>
      </p:sp>
      <p:sp>
        <p:nvSpPr>
          <p:cNvPr id="525" name="Google Shape;525;p38"/>
          <p:cNvSpPr txBox="1"/>
          <p:nvPr>
            <p:ph idx="6" type="subTitle"/>
          </p:nvPr>
        </p:nvSpPr>
        <p:spPr>
          <a:xfrm>
            <a:off x="4763854" y="1462225"/>
            <a:ext cx="33711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analytics tools</a:t>
            </a:r>
            <a:endParaRPr/>
          </a:p>
        </p:txBody>
      </p:sp>
      <p:sp>
        <p:nvSpPr>
          <p:cNvPr id="526" name="Google Shape;526;p38"/>
          <p:cNvSpPr txBox="1"/>
          <p:nvPr>
            <p:ph idx="7" type="subTitle"/>
          </p:nvPr>
        </p:nvSpPr>
        <p:spPr>
          <a:xfrm>
            <a:off x="4763854" y="3447288"/>
            <a:ext cx="3371100" cy="10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 brand loyalty involves creating relationships with existing &amp; potential customers through appreciation &amp; thoughtfulness across all communication channels including social media platforms</a:t>
            </a:r>
            <a:endParaRPr/>
          </a:p>
        </p:txBody>
      </p:sp>
      <p:sp>
        <p:nvSpPr>
          <p:cNvPr id="527" name="Google Shape;527;p38"/>
          <p:cNvSpPr txBox="1"/>
          <p:nvPr>
            <p:ph idx="8" type="subTitle"/>
          </p:nvPr>
        </p:nvSpPr>
        <p:spPr>
          <a:xfrm>
            <a:off x="4763854" y="3124225"/>
            <a:ext cx="33711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Establish brand loyalty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9"/>
          <p:cNvSpPr txBox="1"/>
          <p:nvPr>
            <p:ph idx="5" type="subTitle"/>
          </p:nvPr>
        </p:nvSpPr>
        <p:spPr>
          <a:xfrm>
            <a:off x="6032606" y="1780825"/>
            <a:ext cx="2398200" cy="8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fact about your company or industry in order to engage followers with </a:t>
            </a:r>
            <a:endParaRPr/>
          </a:p>
          <a:p>
            <a:pPr indent="0" lvl="0" marL="0" rtl="0" algn="l">
              <a:spcBef>
                <a:spcPts val="0"/>
              </a:spcBef>
              <a:spcAft>
                <a:spcPts val="0"/>
              </a:spcAft>
              <a:buNone/>
            </a:pPr>
            <a:r>
              <a:rPr lang="en"/>
              <a:t>something educational</a:t>
            </a:r>
            <a:endParaRPr/>
          </a:p>
        </p:txBody>
      </p:sp>
      <p:sp>
        <p:nvSpPr>
          <p:cNvPr id="533" name="Google Shape;533;p39"/>
          <p:cNvSpPr txBox="1"/>
          <p:nvPr>
            <p:ph idx="6" type="subTitle"/>
          </p:nvPr>
        </p:nvSpPr>
        <p:spPr>
          <a:xfrm>
            <a:off x="6032715" y="3442825"/>
            <a:ext cx="2398200" cy="8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Showcase upcoming events or promotions that are coming up so people know when to look out for them</a:t>
            </a:r>
            <a:endParaRPr/>
          </a:p>
        </p:txBody>
      </p:sp>
      <p:sp>
        <p:nvSpPr>
          <p:cNvPr id="534" name="Google Shape;534;p3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IDEAS FOR POSTS</a:t>
            </a:r>
            <a:endParaRPr/>
          </a:p>
        </p:txBody>
      </p:sp>
      <p:sp>
        <p:nvSpPr>
          <p:cNvPr id="535" name="Google Shape;535;p39"/>
          <p:cNvSpPr txBox="1"/>
          <p:nvPr>
            <p:ph idx="1" type="subTitle"/>
          </p:nvPr>
        </p:nvSpPr>
        <p:spPr>
          <a:xfrm>
            <a:off x="713025" y="1780825"/>
            <a:ext cx="2398200" cy="8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quote or thought provoking message which is related to your brand and </a:t>
            </a:r>
            <a:endParaRPr/>
          </a:p>
          <a:p>
            <a:pPr indent="0" lvl="0" marL="0" rtl="0" algn="l">
              <a:spcBef>
                <a:spcPts val="0"/>
              </a:spcBef>
              <a:spcAft>
                <a:spcPts val="0"/>
              </a:spcAft>
              <a:buNone/>
            </a:pPr>
            <a:r>
              <a:rPr lang="en"/>
              <a:t>encourages engagement</a:t>
            </a:r>
            <a:endParaRPr/>
          </a:p>
        </p:txBody>
      </p:sp>
      <p:sp>
        <p:nvSpPr>
          <p:cNvPr id="536" name="Google Shape;536;p39"/>
          <p:cNvSpPr txBox="1"/>
          <p:nvPr>
            <p:ph idx="2" type="subTitle"/>
          </p:nvPr>
        </p:nvSpPr>
        <p:spPr>
          <a:xfrm>
            <a:off x="3372810" y="1780825"/>
            <a:ext cx="2398200" cy="8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Behind the scenes of your product/service. Share a photo or video of what goes into creating the item/service</a:t>
            </a:r>
            <a:endParaRPr/>
          </a:p>
        </p:txBody>
      </p:sp>
      <p:sp>
        <p:nvSpPr>
          <p:cNvPr id="537" name="Google Shape;537;p39"/>
          <p:cNvSpPr txBox="1"/>
          <p:nvPr>
            <p:ph idx="3" type="subTitle"/>
          </p:nvPr>
        </p:nvSpPr>
        <p:spPr>
          <a:xfrm>
            <a:off x="713025" y="3442825"/>
            <a:ext cx="2398200" cy="8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followers for their opinion by posing an interesting question or encourage user-generated content</a:t>
            </a:r>
            <a:endParaRPr/>
          </a:p>
        </p:txBody>
      </p:sp>
      <p:sp>
        <p:nvSpPr>
          <p:cNvPr id="538" name="Google Shape;538;p39"/>
          <p:cNvSpPr txBox="1"/>
          <p:nvPr>
            <p:ph idx="4" type="subTitle"/>
          </p:nvPr>
        </p:nvSpPr>
        <p:spPr>
          <a:xfrm>
            <a:off x="3372870" y="3442825"/>
            <a:ext cx="2398200" cy="8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customer success stories to highlight how customers have benefited from using your product/service</a:t>
            </a:r>
            <a:endParaRPr/>
          </a:p>
        </p:txBody>
      </p:sp>
      <p:sp>
        <p:nvSpPr>
          <p:cNvPr id="539" name="Google Shape;539;p39"/>
          <p:cNvSpPr txBox="1"/>
          <p:nvPr>
            <p:ph idx="7" type="subTitle"/>
          </p:nvPr>
        </p:nvSpPr>
        <p:spPr>
          <a:xfrm>
            <a:off x="3372774" y="1462225"/>
            <a:ext cx="23982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Tuesday</a:t>
            </a:r>
            <a:endParaRPr/>
          </a:p>
        </p:txBody>
      </p:sp>
      <p:sp>
        <p:nvSpPr>
          <p:cNvPr id="540" name="Google Shape;540;p39"/>
          <p:cNvSpPr txBox="1"/>
          <p:nvPr>
            <p:ph idx="8" type="subTitle"/>
          </p:nvPr>
        </p:nvSpPr>
        <p:spPr>
          <a:xfrm>
            <a:off x="3372775" y="3124225"/>
            <a:ext cx="23982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Friday</a:t>
            </a:r>
            <a:endParaRPr/>
          </a:p>
        </p:txBody>
      </p:sp>
      <p:sp>
        <p:nvSpPr>
          <p:cNvPr id="541" name="Google Shape;541;p39"/>
          <p:cNvSpPr txBox="1"/>
          <p:nvPr>
            <p:ph idx="9" type="subTitle"/>
          </p:nvPr>
        </p:nvSpPr>
        <p:spPr>
          <a:xfrm>
            <a:off x="6032766" y="1462225"/>
            <a:ext cx="23982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Wednesday</a:t>
            </a:r>
            <a:endParaRPr/>
          </a:p>
        </p:txBody>
      </p:sp>
      <p:sp>
        <p:nvSpPr>
          <p:cNvPr id="542" name="Google Shape;542;p39"/>
          <p:cNvSpPr txBox="1"/>
          <p:nvPr>
            <p:ph idx="13" type="subTitle"/>
          </p:nvPr>
        </p:nvSpPr>
        <p:spPr>
          <a:xfrm>
            <a:off x="6032768" y="3124225"/>
            <a:ext cx="23982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Saturday</a:t>
            </a:r>
            <a:endParaRPr/>
          </a:p>
        </p:txBody>
      </p:sp>
      <p:sp>
        <p:nvSpPr>
          <p:cNvPr id="543" name="Google Shape;543;p39"/>
          <p:cNvSpPr txBox="1"/>
          <p:nvPr>
            <p:ph idx="14" type="subTitle"/>
          </p:nvPr>
        </p:nvSpPr>
        <p:spPr>
          <a:xfrm>
            <a:off x="713025" y="1462225"/>
            <a:ext cx="23982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Monday</a:t>
            </a:r>
            <a:endParaRPr/>
          </a:p>
        </p:txBody>
      </p:sp>
      <p:sp>
        <p:nvSpPr>
          <p:cNvPr id="544" name="Google Shape;544;p39"/>
          <p:cNvSpPr txBox="1"/>
          <p:nvPr>
            <p:ph idx="15" type="subTitle"/>
          </p:nvPr>
        </p:nvSpPr>
        <p:spPr>
          <a:xfrm>
            <a:off x="713025" y="3124225"/>
            <a:ext cx="23982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Thursday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3D Design Style Social Media Strategy by Slidesgo">
  <a:themeElements>
    <a:clrScheme name="Simple Light">
      <a:dk1>
        <a:srgbClr val="FFFFFF"/>
      </a:dk1>
      <a:lt1>
        <a:srgbClr val="181818"/>
      </a:lt1>
      <a:dk2>
        <a:srgbClr val="777777"/>
      </a:dk2>
      <a:lt2>
        <a:srgbClr val="CCCCCC"/>
      </a:lt2>
      <a:accent1>
        <a:srgbClr val="F2F2F2"/>
      </a:accent1>
      <a:accent2>
        <a:srgbClr val="FFFFFF"/>
      </a:accent2>
      <a:accent3>
        <a:srgbClr val="FFFFFF"/>
      </a:accent3>
      <a:accent4>
        <a:srgbClr val="FFFFFF"/>
      </a:accent4>
      <a:accent5>
        <a:srgbClr val="FFFFFF"/>
      </a:accent5>
      <a:accent6>
        <a:srgbClr val="FFFFFF"/>
      </a:accent6>
      <a:hlink>
        <a:srgbClr val="CCCC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